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A6C"/>
    <a:srgbClr val="805DAF"/>
    <a:srgbClr val="C54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30" d="100"/>
          <a:sy n="130" d="100"/>
        </p:scale>
        <p:origin x="-582" y="24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3920" y="6653783"/>
            <a:ext cx="6591306" cy="237286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98377" y="6813488"/>
            <a:ext cx="2974340" cy="2017395"/>
          </a:xfrm>
          <a:custGeom>
            <a:avLst/>
            <a:gdLst/>
            <a:ahLst/>
            <a:cxnLst/>
            <a:rect l="l" t="t" r="r" b="b"/>
            <a:pathLst>
              <a:path w="2974340" h="2017395">
                <a:moveTo>
                  <a:pt x="2923475" y="0"/>
                </a:moveTo>
                <a:lnTo>
                  <a:pt x="50491" y="0"/>
                </a:lnTo>
                <a:lnTo>
                  <a:pt x="30838" y="3965"/>
                </a:lnTo>
                <a:lnTo>
                  <a:pt x="14788" y="14779"/>
                </a:lnTo>
                <a:lnTo>
                  <a:pt x="3967" y="30818"/>
                </a:lnTo>
                <a:lnTo>
                  <a:pt x="0" y="50460"/>
                </a:lnTo>
                <a:lnTo>
                  <a:pt x="0" y="1966576"/>
                </a:lnTo>
                <a:lnTo>
                  <a:pt x="3967" y="1986204"/>
                </a:lnTo>
                <a:lnTo>
                  <a:pt x="14788" y="2002232"/>
                </a:lnTo>
                <a:lnTo>
                  <a:pt x="30838" y="2013038"/>
                </a:lnTo>
                <a:lnTo>
                  <a:pt x="50491" y="2017001"/>
                </a:lnTo>
                <a:lnTo>
                  <a:pt x="2923475" y="2017001"/>
                </a:lnTo>
                <a:lnTo>
                  <a:pt x="2943143" y="2013038"/>
                </a:lnTo>
                <a:lnTo>
                  <a:pt x="2959204" y="2002232"/>
                </a:lnTo>
                <a:lnTo>
                  <a:pt x="2970033" y="1986204"/>
                </a:lnTo>
                <a:lnTo>
                  <a:pt x="2974003" y="1966576"/>
                </a:lnTo>
                <a:lnTo>
                  <a:pt x="2974003" y="50460"/>
                </a:lnTo>
                <a:lnTo>
                  <a:pt x="2970033" y="30818"/>
                </a:lnTo>
                <a:lnTo>
                  <a:pt x="2959204" y="14779"/>
                </a:lnTo>
                <a:lnTo>
                  <a:pt x="2943143" y="3965"/>
                </a:lnTo>
                <a:lnTo>
                  <a:pt x="29234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98377" y="6813488"/>
            <a:ext cx="2974340" cy="2017395"/>
          </a:xfrm>
          <a:custGeom>
            <a:avLst/>
            <a:gdLst/>
            <a:ahLst/>
            <a:cxnLst/>
            <a:rect l="l" t="t" r="r" b="b"/>
            <a:pathLst>
              <a:path w="2974340" h="2017395">
                <a:moveTo>
                  <a:pt x="50491" y="2017001"/>
                </a:moveTo>
                <a:lnTo>
                  <a:pt x="2923475" y="2017001"/>
                </a:lnTo>
                <a:lnTo>
                  <a:pt x="2943143" y="2013038"/>
                </a:lnTo>
                <a:lnTo>
                  <a:pt x="2959204" y="2002232"/>
                </a:lnTo>
                <a:lnTo>
                  <a:pt x="2970033" y="1986204"/>
                </a:lnTo>
                <a:lnTo>
                  <a:pt x="2974004" y="1966576"/>
                </a:lnTo>
                <a:lnTo>
                  <a:pt x="2974004" y="50460"/>
                </a:lnTo>
                <a:lnTo>
                  <a:pt x="2970033" y="30818"/>
                </a:lnTo>
                <a:lnTo>
                  <a:pt x="2959204" y="14779"/>
                </a:lnTo>
                <a:lnTo>
                  <a:pt x="2943143" y="3965"/>
                </a:lnTo>
                <a:lnTo>
                  <a:pt x="2923475" y="0"/>
                </a:lnTo>
                <a:lnTo>
                  <a:pt x="50491" y="0"/>
                </a:lnTo>
                <a:lnTo>
                  <a:pt x="30838" y="3965"/>
                </a:lnTo>
                <a:lnTo>
                  <a:pt x="14788" y="14779"/>
                </a:lnTo>
                <a:lnTo>
                  <a:pt x="3967" y="30818"/>
                </a:lnTo>
                <a:lnTo>
                  <a:pt x="0" y="50460"/>
                </a:lnTo>
                <a:lnTo>
                  <a:pt x="0" y="1966576"/>
                </a:lnTo>
                <a:lnTo>
                  <a:pt x="3967" y="1986204"/>
                </a:lnTo>
                <a:lnTo>
                  <a:pt x="14788" y="2002232"/>
                </a:lnTo>
                <a:lnTo>
                  <a:pt x="30838" y="2013038"/>
                </a:lnTo>
                <a:lnTo>
                  <a:pt x="50491" y="2017001"/>
                </a:lnTo>
                <a:close/>
              </a:path>
            </a:pathLst>
          </a:custGeom>
          <a:ln w="42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98246" y="7746873"/>
            <a:ext cx="2658110" cy="1050290"/>
          </a:xfrm>
          <a:custGeom>
            <a:avLst/>
            <a:gdLst/>
            <a:ahLst/>
            <a:cxnLst/>
            <a:rect l="l" t="t" r="r" b="b"/>
            <a:pathLst>
              <a:path w="2658110" h="1050290">
                <a:moveTo>
                  <a:pt x="2657995" y="730643"/>
                </a:moveTo>
                <a:lnTo>
                  <a:pt x="2649270" y="690587"/>
                </a:lnTo>
                <a:lnTo>
                  <a:pt x="2623807" y="652018"/>
                </a:lnTo>
                <a:lnTo>
                  <a:pt x="2582646" y="615226"/>
                </a:lnTo>
                <a:lnTo>
                  <a:pt x="2526842" y="580517"/>
                </a:lnTo>
                <a:lnTo>
                  <a:pt x="2457450" y="548182"/>
                </a:lnTo>
                <a:lnTo>
                  <a:pt x="2417978" y="533006"/>
                </a:lnTo>
                <a:lnTo>
                  <a:pt x="2375509" y="518541"/>
                </a:lnTo>
                <a:lnTo>
                  <a:pt x="2330158" y="504812"/>
                </a:lnTo>
                <a:lnTo>
                  <a:pt x="2282063" y="491883"/>
                </a:lnTo>
                <a:lnTo>
                  <a:pt x="2231364" y="479755"/>
                </a:lnTo>
                <a:lnTo>
                  <a:pt x="2178177" y="468490"/>
                </a:lnTo>
                <a:lnTo>
                  <a:pt x="2122640" y="458127"/>
                </a:lnTo>
                <a:lnTo>
                  <a:pt x="2064893" y="448691"/>
                </a:lnTo>
                <a:lnTo>
                  <a:pt x="2005050" y="440232"/>
                </a:lnTo>
                <a:lnTo>
                  <a:pt x="1943252" y="432765"/>
                </a:lnTo>
                <a:lnTo>
                  <a:pt x="1879625" y="426351"/>
                </a:lnTo>
                <a:lnTo>
                  <a:pt x="1814309" y="421030"/>
                </a:lnTo>
                <a:lnTo>
                  <a:pt x="1747431" y="416814"/>
                </a:lnTo>
                <a:lnTo>
                  <a:pt x="1679117" y="413753"/>
                </a:lnTo>
                <a:lnTo>
                  <a:pt x="1609496" y="411899"/>
                </a:lnTo>
                <a:lnTo>
                  <a:pt x="1538719" y="411264"/>
                </a:lnTo>
                <a:lnTo>
                  <a:pt x="1467929" y="411899"/>
                </a:lnTo>
                <a:lnTo>
                  <a:pt x="1398333" y="413753"/>
                </a:lnTo>
                <a:lnTo>
                  <a:pt x="1330020" y="416814"/>
                </a:lnTo>
                <a:lnTo>
                  <a:pt x="1263142" y="421030"/>
                </a:lnTo>
                <a:lnTo>
                  <a:pt x="1197825" y="426351"/>
                </a:lnTo>
                <a:lnTo>
                  <a:pt x="1134211" y="432765"/>
                </a:lnTo>
                <a:lnTo>
                  <a:pt x="1072413" y="440232"/>
                </a:lnTo>
                <a:lnTo>
                  <a:pt x="1017270" y="448030"/>
                </a:lnTo>
                <a:lnTo>
                  <a:pt x="1040117" y="432282"/>
                </a:lnTo>
                <a:lnTo>
                  <a:pt x="1087120" y="389013"/>
                </a:lnTo>
                <a:lnTo>
                  <a:pt x="1116380" y="343039"/>
                </a:lnTo>
                <a:lnTo>
                  <a:pt x="1126477" y="294868"/>
                </a:lnTo>
                <a:lnTo>
                  <a:pt x="1124267" y="276225"/>
                </a:lnTo>
                <a:lnTo>
                  <a:pt x="1106995" y="239890"/>
                </a:lnTo>
                <a:lnTo>
                  <a:pt x="1073454" y="205066"/>
                </a:lnTo>
                <a:lnTo>
                  <a:pt x="1024699" y="172021"/>
                </a:lnTo>
                <a:lnTo>
                  <a:pt x="961783" y="141046"/>
                </a:lnTo>
                <a:lnTo>
                  <a:pt x="925334" y="126415"/>
                </a:lnTo>
                <a:lnTo>
                  <a:pt x="885748" y="112407"/>
                </a:lnTo>
                <a:lnTo>
                  <a:pt x="843153" y="99047"/>
                </a:lnTo>
                <a:lnTo>
                  <a:pt x="797661" y="86372"/>
                </a:lnTo>
                <a:lnTo>
                  <a:pt x="749427" y="74422"/>
                </a:lnTo>
                <a:lnTo>
                  <a:pt x="698576" y="63233"/>
                </a:lnTo>
                <a:lnTo>
                  <a:pt x="645223" y="52832"/>
                </a:lnTo>
                <a:lnTo>
                  <a:pt x="589521" y="43256"/>
                </a:lnTo>
                <a:lnTo>
                  <a:pt x="531596" y="34544"/>
                </a:lnTo>
                <a:lnTo>
                  <a:pt x="471576" y="26733"/>
                </a:lnTo>
                <a:lnTo>
                  <a:pt x="409600" y="19850"/>
                </a:lnTo>
                <a:lnTo>
                  <a:pt x="345782" y="13919"/>
                </a:lnTo>
                <a:lnTo>
                  <a:pt x="280263" y="9004"/>
                </a:lnTo>
                <a:lnTo>
                  <a:pt x="213182" y="5118"/>
                </a:lnTo>
                <a:lnTo>
                  <a:pt x="144665" y="2298"/>
                </a:lnTo>
                <a:lnTo>
                  <a:pt x="74841" y="571"/>
                </a:lnTo>
                <a:lnTo>
                  <a:pt x="3835" y="0"/>
                </a:lnTo>
                <a:lnTo>
                  <a:pt x="1168" y="432282"/>
                </a:lnTo>
                <a:lnTo>
                  <a:pt x="1041" y="452755"/>
                </a:lnTo>
                <a:lnTo>
                  <a:pt x="914" y="472351"/>
                </a:lnTo>
                <a:lnTo>
                  <a:pt x="800" y="491032"/>
                </a:lnTo>
                <a:lnTo>
                  <a:pt x="698" y="508723"/>
                </a:lnTo>
                <a:lnTo>
                  <a:pt x="596" y="525348"/>
                </a:lnTo>
                <a:lnTo>
                  <a:pt x="495" y="540867"/>
                </a:lnTo>
                <a:lnTo>
                  <a:pt x="406" y="555205"/>
                </a:lnTo>
                <a:lnTo>
                  <a:pt x="330" y="568299"/>
                </a:lnTo>
                <a:lnTo>
                  <a:pt x="254" y="580085"/>
                </a:lnTo>
                <a:lnTo>
                  <a:pt x="190" y="590511"/>
                </a:lnTo>
                <a:lnTo>
                  <a:pt x="88" y="606996"/>
                </a:lnTo>
                <a:lnTo>
                  <a:pt x="0" y="621538"/>
                </a:lnTo>
                <a:lnTo>
                  <a:pt x="186690" y="620928"/>
                </a:lnTo>
                <a:lnTo>
                  <a:pt x="267411" y="619887"/>
                </a:lnTo>
                <a:lnTo>
                  <a:pt x="335292" y="617258"/>
                </a:lnTo>
                <a:lnTo>
                  <a:pt x="401624" y="612940"/>
                </a:lnTo>
                <a:lnTo>
                  <a:pt x="466204" y="606996"/>
                </a:lnTo>
                <a:lnTo>
                  <a:pt x="515810" y="601065"/>
                </a:lnTo>
                <a:lnTo>
                  <a:pt x="494830" y="615226"/>
                </a:lnTo>
                <a:lnTo>
                  <a:pt x="453682" y="652018"/>
                </a:lnTo>
                <a:lnTo>
                  <a:pt x="428218" y="690587"/>
                </a:lnTo>
                <a:lnTo>
                  <a:pt x="419493" y="730643"/>
                </a:lnTo>
                <a:lnTo>
                  <a:pt x="421690" y="750849"/>
                </a:lnTo>
                <a:lnTo>
                  <a:pt x="438924" y="790194"/>
                </a:lnTo>
                <a:lnTo>
                  <a:pt x="472363" y="827913"/>
                </a:lnTo>
                <a:lnTo>
                  <a:pt x="520966" y="863701"/>
                </a:lnTo>
                <a:lnTo>
                  <a:pt x="583704" y="897255"/>
                </a:lnTo>
                <a:lnTo>
                  <a:pt x="620026" y="913104"/>
                </a:lnTo>
                <a:lnTo>
                  <a:pt x="659498" y="928281"/>
                </a:lnTo>
                <a:lnTo>
                  <a:pt x="701967" y="942746"/>
                </a:lnTo>
                <a:lnTo>
                  <a:pt x="747318" y="956462"/>
                </a:lnTo>
                <a:lnTo>
                  <a:pt x="795413" y="969403"/>
                </a:lnTo>
                <a:lnTo>
                  <a:pt x="846112" y="981519"/>
                </a:lnTo>
                <a:lnTo>
                  <a:pt x="899299" y="992784"/>
                </a:lnTo>
                <a:lnTo>
                  <a:pt x="954824" y="1003147"/>
                </a:lnTo>
                <a:lnTo>
                  <a:pt x="1012583" y="1012583"/>
                </a:lnTo>
                <a:lnTo>
                  <a:pt x="1072413" y="1021054"/>
                </a:lnTo>
                <a:lnTo>
                  <a:pt x="1134211" y="1028509"/>
                </a:lnTo>
                <a:lnTo>
                  <a:pt x="1197825" y="1034923"/>
                </a:lnTo>
                <a:lnTo>
                  <a:pt x="1263142" y="1040257"/>
                </a:lnTo>
                <a:lnTo>
                  <a:pt x="1330020" y="1044460"/>
                </a:lnTo>
                <a:lnTo>
                  <a:pt x="1398333" y="1047521"/>
                </a:lnTo>
                <a:lnTo>
                  <a:pt x="1467929" y="1049375"/>
                </a:lnTo>
                <a:lnTo>
                  <a:pt x="1538719" y="1050010"/>
                </a:lnTo>
                <a:lnTo>
                  <a:pt x="1609496" y="1049375"/>
                </a:lnTo>
                <a:lnTo>
                  <a:pt x="1679117" y="1047521"/>
                </a:lnTo>
                <a:lnTo>
                  <a:pt x="1747431" y="1044460"/>
                </a:lnTo>
                <a:lnTo>
                  <a:pt x="1814309" y="1040257"/>
                </a:lnTo>
                <a:lnTo>
                  <a:pt x="1879625" y="1034923"/>
                </a:lnTo>
                <a:lnTo>
                  <a:pt x="1943252" y="1028509"/>
                </a:lnTo>
                <a:lnTo>
                  <a:pt x="2005050" y="1021054"/>
                </a:lnTo>
                <a:lnTo>
                  <a:pt x="2064893" y="1012583"/>
                </a:lnTo>
                <a:lnTo>
                  <a:pt x="2122640" y="1003147"/>
                </a:lnTo>
                <a:lnTo>
                  <a:pt x="2178177" y="992784"/>
                </a:lnTo>
                <a:lnTo>
                  <a:pt x="2231364" y="981519"/>
                </a:lnTo>
                <a:lnTo>
                  <a:pt x="2282063" y="969403"/>
                </a:lnTo>
                <a:lnTo>
                  <a:pt x="2330158" y="956462"/>
                </a:lnTo>
                <a:lnTo>
                  <a:pt x="2375509" y="942746"/>
                </a:lnTo>
                <a:lnTo>
                  <a:pt x="2417978" y="928281"/>
                </a:lnTo>
                <a:lnTo>
                  <a:pt x="2457450" y="913104"/>
                </a:lnTo>
                <a:lnTo>
                  <a:pt x="2493784" y="897255"/>
                </a:lnTo>
                <a:lnTo>
                  <a:pt x="2556510" y="863701"/>
                </a:lnTo>
                <a:lnTo>
                  <a:pt x="2605125" y="827913"/>
                </a:lnTo>
                <a:lnTo>
                  <a:pt x="2638564" y="790194"/>
                </a:lnTo>
                <a:lnTo>
                  <a:pt x="2655786" y="750849"/>
                </a:lnTo>
                <a:lnTo>
                  <a:pt x="2657995" y="73064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96553" y="7746565"/>
            <a:ext cx="1128395" cy="630555"/>
          </a:xfrm>
          <a:custGeom>
            <a:avLst/>
            <a:gdLst/>
            <a:ahLst/>
            <a:cxnLst/>
            <a:rect l="l" t="t" r="r" b="b"/>
            <a:pathLst>
              <a:path w="1128395" h="630554">
                <a:moveTo>
                  <a:pt x="5539" y="0"/>
                </a:moveTo>
                <a:lnTo>
                  <a:pt x="76537" y="588"/>
                </a:lnTo>
                <a:lnTo>
                  <a:pt x="146362" y="2328"/>
                </a:lnTo>
                <a:lnTo>
                  <a:pt x="214881" y="5187"/>
                </a:lnTo>
                <a:lnTo>
                  <a:pt x="281964" y="9129"/>
                </a:lnTo>
                <a:lnTo>
                  <a:pt x="347479" y="14118"/>
                </a:lnTo>
                <a:lnTo>
                  <a:pt x="411294" y="20120"/>
                </a:lnTo>
                <a:lnTo>
                  <a:pt x="473278" y="27100"/>
                </a:lnTo>
                <a:lnTo>
                  <a:pt x="533299" y="35022"/>
                </a:lnTo>
                <a:lnTo>
                  <a:pt x="591226" y="43852"/>
                </a:lnTo>
                <a:lnTo>
                  <a:pt x="646928" y="53555"/>
                </a:lnTo>
                <a:lnTo>
                  <a:pt x="700272" y="64096"/>
                </a:lnTo>
                <a:lnTo>
                  <a:pt x="751128" y="75439"/>
                </a:lnTo>
                <a:lnTo>
                  <a:pt x="799364" y="87550"/>
                </a:lnTo>
                <a:lnTo>
                  <a:pt x="844848" y="100393"/>
                </a:lnTo>
                <a:lnTo>
                  <a:pt x="887450" y="113934"/>
                </a:lnTo>
                <a:lnTo>
                  <a:pt x="927036" y="128137"/>
                </a:lnTo>
                <a:lnTo>
                  <a:pt x="963477" y="142968"/>
                </a:lnTo>
                <a:lnTo>
                  <a:pt x="1026394" y="174373"/>
                </a:lnTo>
                <a:lnTo>
                  <a:pt x="1075148" y="207868"/>
                </a:lnTo>
                <a:lnTo>
                  <a:pt x="1108689" y="243172"/>
                </a:lnTo>
                <a:lnTo>
                  <a:pt x="1125963" y="280006"/>
                </a:lnTo>
                <a:lnTo>
                  <a:pt x="1128172" y="298909"/>
                </a:lnTo>
                <a:lnTo>
                  <a:pt x="1125610" y="323572"/>
                </a:lnTo>
                <a:lnTo>
                  <a:pt x="1118077" y="347742"/>
                </a:lnTo>
                <a:lnTo>
                  <a:pt x="1088814" y="394349"/>
                </a:lnTo>
                <a:lnTo>
                  <a:pt x="1041820" y="438218"/>
                </a:lnTo>
                <a:lnTo>
                  <a:pt x="978530" y="478839"/>
                </a:lnTo>
                <a:lnTo>
                  <a:pt x="941223" y="497772"/>
                </a:lnTo>
                <a:lnTo>
                  <a:pt x="900381" y="515700"/>
                </a:lnTo>
                <a:lnTo>
                  <a:pt x="856182" y="532561"/>
                </a:lnTo>
                <a:lnTo>
                  <a:pt x="808807" y="548291"/>
                </a:lnTo>
                <a:lnTo>
                  <a:pt x="758436" y="562825"/>
                </a:lnTo>
                <a:lnTo>
                  <a:pt x="705246" y="576100"/>
                </a:lnTo>
                <a:lnTo>
                  <a:pt x="649419" y="588052"/>
                </a:lnTo>
                <a:lnTo>
                  <a:pt x="591134" y="598616"/>
                </a:lnTo>
                <a:lnTo>
                  <a:pt x="530569" y="607730"/>
                </a:lnTo>
                <a:lnTo>
                  <a:pt x="467905" y="615329"/>
                </a:lnTo>
                <a:lnTo>
                  <a:pt x="403321" y="621349"/>
                </a:lnTo>
                <a:lnTo>
                  <a:pt x="336996" y="625727"/>
                </a:lnTo>
                <a:lnTo>
                  <a:pt x="269111" y="628398"/>
                </a:lnTo>
                <a:lnTo>
                  <a:pt x="199844" y="629299"/>
                </a:lnTo>
                <a:lnTo>
                  <a:pt x="198977" y="629299"/>
                </a:lnTo>
                <a:lnTo>
                  <a:pt x="198116" y="629299"/>
                </a:lnTo>
                <a:lnTo>
                  <a:pt x="197249" y="629299"/>
                </a:lnTo>
                <a:lnTo>
                  <a:pt x="127689" y="629321"/>
                </a:lnTo>
                <a:lnTo>
                  <a:pt x="67716" y="629446"/>
                </a:lnTo>
                <a:lnTo>
                  <a:pt x="23622" y="629655"/>
                </a:lnTo>
                <a:lnTo>
                  <a:pt x="1698" y="629927"/>
                </a:lnTo>
                <a:lnTo>
                  <a:pt x="0" y="629986"/>
                </a:lnTo>
                <a:lnTo>
                  <a:pt x="1698" y="630099"/>
                </a:lnTo>
              </a:path>
            </a:pathLst>
          </a:custGeom>
          <a:ln w="12811">
            <a:solidFill>
              <a:srgbClr val="73737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87578" y="7233716"/>
            <a:ext cx="2239010" cy="1042669"/>
          </a:xfrm>
          <a:custGeom>
            <a:avLst/>
            <a:gdLst/>
            <a:ahLst/>
            <a:cxnLst/>
            <a:rect l="l" t="t" r="r" b="b"/>
            <a:pathLst>
              <a:path w="2239010" h="1042670">
                <a:moveTo>
                  <a:pt x="2238502" y="722757"/>
                </a:moveTo>
                <a:lnTo>
                  <a:pt x="2229777" y="682701"/>
                </a:lnTo>
                <a:lnTo>
                  <a:pt x="2204313" y="644118"/>
                </a:lnTo>
                <a:lnTo>
                  <a:pt x="2163153" y="607326"/>
                </a:lnTo>
                <a:lnTo>
                  <a:pt x="2107361" y="572617"/>
                </a:lnTo>
                <a:lnTo>
                  <a:pt x="2037956" y="540296"/>
                </a:lnTo>
                <a:lnTo>
                  <a:pt x="1998497" y="525119"/>
                </a:lnTo>
                <a:lnTo>
                  <a:pt x="1956015" y="510641"/>
                </a:lnTo>
                <a:lnTo>
                  <a:pt x="1910664" y="496925"/>
                </a:lnTo>
                <a:lnTo>
                  <a:pt x="1862582" y="483984"/>
                </a:lnTo>
                <a:lnTo>
                  <a:pt x="1811870" y="471868"/>
                </a:lnTo>
                <a:lnTo>
                  <a:pt x="1758683" y="460603"/>
                </a:lnTo>
                <a:lnTo>
                  <a:pt x="1703146" y="450240"/>
                </a:lnTo>
                <a:lnTo>
                  <a:pt x="1645399" y="440804"/>
                </a:lnTo>
                <a:lnTo>
                  <a:pt x="1585556" y="432346"/>
                </a:lnTo>
                <a:lnTo>
                  <a:pt x="1523758" y="424891"/>
                </a:lnTo>
                <a:lnTo>
                  <a:pt x="1460131" y="418477"/>
                </a:lnTo>
                <a:lnTo>
                  <a:pt x="1394815" y="413143"/>
                </a:lnTo>
                <a:lnTo>
                  <a:pt x="1327937" y="408940"/>
                </a:lnTo>
                <a:lnTo>
                  <a:pt x="1259624" y="405879"/>
                </a:lnTo>
                <a:lnTo>
                  <a:pt x="1190002" y="404025"/>
                </a:lnTo>
                <a:lnTo>
                  <a:pt x="1182560" y="403961"/>
                </a:lnTo>
                <a:lnTo>
                  <a:pt x="1201585" y="389026"/>
                </a:lnTo>
                <a:lnTo>
                  <a:pt x="1239901" y="346735"/>
                </a:lnTo>
                <a:lnTo>
                  <a:pt x="1259751" y="302133"/>
                </a:lnTo>
                <a:lnTo>
                  <a:pt x="1262316" y="279107"/>
                </a:lnTo>
                <a:lnTo>
                  <a:pt x="1259928" y="260756"/>
                </a:lnTo>
                <a:lnTo>
                  <a:pt x="1241272" y="225044"/>
                </a:lnTo>
                <a:lnTo>
                  <a:pt x="1205077" y="190881"/>
                </a:lnTo>
                <a:lnTo>
                  <a:pt x="1152563" y="158584"/>
                </a:lnTo>
                <a:lnTo>
                  <a:pt x="1084872" y="128435"/>
                </a:lnTo>
                <a:lnTo>
                  <a:pt x="1045718" y="114261"/>
                </a:lnTo>
                <a:lnTo>
                  <a:pt x="1003211" y="100736"/>
                </a:lnTo>
                <a:lnTo>
                  <a:pt x="957516" y="87896"/>
                </a:lnTo>
                <a:lnTo>
                  <a:pt x="908761" y="75780"/>
                </a:lnTo>
                <a:lnTo>
                  <a:pt x="857110" y="64414"/>
                </a:lnTo>
                <a:lnTo>
                  <a:pt x="802703" y="53848"/>
                </a:lnTo>
                <a:lnTo>
                  <a:pt x="745693" y="44119"/>
                </a:lnTo>
                <a:lnTo>
                  <a:pt x="686219" y="35255"/>
                </a:lnTo>
                <a:lnTo>
                  <a:pt x="624433" y="27292"/>
                </a:lnTo>
                <a:lnTo>
                  <a:pt x="560501" y="20269"/>
                </a:lnTo>
                <a:lnTo>
                  <a:pt x="494538" y="14236"/>
                </a:lnTo>
                <a:lnTo>
                  <a:pt x="426707" y="9207"/>
                </a:lnTo>
                <a:lnTo>
                  <a:pt x="357174" y="5232"/>
                </a:lnTo>
                <a:lnTo>
                  <a:pt x="286054" y="2349"/>
                </a:lnTo>
                <a:lnTo>
                  <a:pt x="213512" y="596"/>
                </a:lnTo>
                <a:lnTo>
                  <a:pt x="139712" y="0"/>
                </a:lnTo>
                <a:lnTo>
                  <a:pt x="137033" y="409143"/>
                </a:lnTo>
                <a:lnTo>
                  <a:pt x="136906" y="428510"/>
                </a:lnTo>
                <a:lnTo>
                  <a:pt x="136791" y="447065"/>
                </a:lnTo>
                <a:lnTo>
                  <a:pt x="136677" y="464743"/>
                </a:lnTo>
                <a:lnTo>
                  <a:pt x="136563" y="481469"/>
                </a:lnTo>
                <a:lnTo>
                  <a:pt x="136461" y="497217"/>
                </a:lnTo>
                <a:lnTo>
                  <a:pt x="136359" y="511898"/>
                </a:lnTo>
                <a:lnTo>
                  <a:pt x="136271" y="525462"/>
                </a:lnTo>
                <a:lnTo>
                  <a:pt x="136194" y="537857"/>
                </a:lnTo>
                <a:lnTo>
                  <a:pt x="136118" y="549008"/>
                </a:lnTo>
                <a:lnTo>
                  <a:pt x="136055" y="558876"/>
                </a:lnTo>
                <a:lnTo>
                  <a:pt x="135978" y="570204"/>
                </a:lnTo>
                <a:lnTo>
                  <a:pt x="131127" y="572617"/>
                </a:lnTo>
                <a:lnTo>
                  <a:pt x="101460" y="589686"/>
                </a:lnTo>
                <a:lnTo>
                  <a:pt x="52857" y="625475"/>
                </a:lnTo>
                <a:lnTo>
                  <a:pt x="19418" y="663206"/>
                </a:lnTo>
                <a:lnTo>
                  <a:pt x="2197" y="702564"/>
                </a:lnTo>
                <a:lnTo>
                  <a:pt x="0" y="722757"/>
                </a:lnTo>
                <a:lnTo>
                  <a:pt x="2197" y="742950"/>
                </a:lnTo>
                <a:lnTo>
                  <a:pt x="19418" y="782307"/>
                </a:lnTo>
                <a:lnTo>
                  <a:pt x="52857" y="820013"/>
                </a:lnTo>
                <a:lnTo>
                  <a:pt x="101460" y="855802"/>
                </a:lnTo>
                <a:lnTo>
                  <a:pt x="164185" y="889355"/>
                </a:lnTo>
                <a:lnTo>
                  <a:pt x="200520" y="905205"/>
                </a:lnTo>
                <a:lnTo>
                  <a:pt x="239979" y="920381"/>
                </a:lnTo>
                <a:lnTo>
                  <a:pt x="282460" y="934847"/>
                </a:lnTo>
                <a:lnTo>
                  <a:pt x="327799" y="948563"/>
                </a:lnTo>
                <a:lnTo>
                  <a:pt x="375894" y="961504"/>
                </a:lnTo>
                <a:lnTo>
                  <a:pt x="426593" y="973620"/>
                </a:lnTo>
                <a:lnTo>
                  <a:pt x="479780" y="984885"/>
                </a:lnTo>
                <a:lnTo>
                  <a:pt x="535305" y="995248"/>
                </a:lnTo>
                <a:lnTo>
                  <a:pt x="593064" y="1004684"/>
                </a:lnTo>
                <a:lnTo>
                  <a:pt x="652894" y="1013155"/>
                </a:lnTo>
                <a:lnTo>
                  <a:pt x="714692" y="1020610"/>
                </a:lnTo>
                <a:lnTo>
                  <a:pt x="778319" y="1027023"/>
                </a:lnTo>
                <a:lnTo>
                  <a:pt x="843635" y="1032357"/>
                </a:lnTo>
                <a:lnTo>
                  <a:pt x="910513" y="1036561"/>
                </a:lnTo>
                <a:lnTo>
                  <a:pt x="978827" y="1039622"/>
                </a:lnTo>
                <a:lnTo>
                  <a:pt x="1048435" y="1041476"/>
                </a:lnTo>
                <a:lnTo>
                  <a:pt x="1119225" y="1042111"/>
                </a:lnTo>
                <a:lnTo>
                  <a:pt x="1190002" y="1041476"/>
                </a:lnTo>
                <a:lnTo>
                  <a:pt x="1259624" y="1039622"/>
                </a:lnTo>
                <a:lnTo>
                  <a:pt x="1327937" y="1036561"/>
                </a:lnTo>
                <a:lnTo>
                  <a:pt x="1394815" y="1032357"/>
                </a:lnTo>
                <a:lnTo>
                  <a:pt x="1460131" y="1027023"/>
                </a:lnTo>
                <a:lnTo>
                  <a:pt x="1523758" y="1020610"/>
                </a:lnTo>
                <a:lnTo>
                  <a:pt x="1585556" y="1013155"/>
                </a:lnTo>
                <a:lnTo>
                  <a:pt x="1645399" y="1004684"/>
                </a:lnTo>
                <a:lnTo>
                  <a:pt x="1703146" y="995248"/>
                </a:lnTo>
                <a:lnTo>
                  <a:pt x="1758683" y="984885"/>
                </a:lnTo>
                <a:lnTo>
                  <a:pt x="1811870" y="973620"/>
                </a:lnTo>
                <a:lnTo>
                  <a:pt x="1862582" y="961504"/>
                </a:lnTo>
                <a:lnTo>
                  <a:pt x="1910664" y="948563"/>
                </a:lnTo>
                <a:lnTo>
                  <a:pt x="1956015" y="934847"/>
                </a:lnTo>
                <a:lnTo>
                  <a:pt x="1998497" y="920381"/>
                </a:lnTo>
                <a:lnTo>
                  <a:pt x="2037956" y="905205"/>
                </a:lnTo>
                <a:lnTo>
                  <a:pt x="2074291" y="889355"/>
                </a:lnTo>
                <a:lnTo>
                  <a:pt x="2137029" y="855802"/>
                </a:lnTo>
                <a:lnTo>
                  <a:pt x="2185632" y="820013"/>
                </a:lnTo>
                <a:lnTo>
                  <a:pt x="2219071" y="782307"/>
                </a:lnTo>
                <a:lnTo>
                  <a:pt x="2236292" y="742950"/>
                </a:lnTo>
                <a:lnTo>
                  <a:pt x="2238502" y="7227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87582" y="7637105"/>
            <a:ext cx="2239010" cy="638810"/>
          </a:xfrm>
          <a:custGeom>
            <a:avLst/>
            <a:gdLst/>
            <a:ahLst/>
            <a:cxnLst/>
            <a:rect l="l" t="t" r="r" b="b"/>
            <a:pathLst>
              <a:path w="2239010" h="638809">
                <a:moveTo>
                  <a:pt x="2238502" y="319366"/>
                </a:moveTo>
                <a:lnTo>
                  <a:pt x="2229781" y="279301"/>
                </a:lnTo>
                <a:lnTo>
                  <a:pt x="2204318" y="240722"/>
                </a:lnTo>
                <a:lnTo>
                  <a:pt x="2163161" y="203929"/>
                </a:lnTo>
                <a:lnTo>
                  <a:pt x="2107359" y="169220"/>
                </a:lnTo>
                <a:lnTo>
                  <a:pt x="2037963" y="136895"/>
                </a:lnTo>
                <a:lnTo>
                  <a:pt x="1998494" y="121720"/>
                </a:lnTo>
                <a:lnTo>
                  <a:pt x="1956019" y="107253"/>
                </a:lnTo>
                <a:lnTo>
                  <a:pt x="1910670" y="93531"/>
                </a:lnTo>
                <a:lnTo>
                  <a:pt x="1862578" y="80592"/>
                </a:lnTo>
                <a:lnTo>
                  <a:pt x="1811874" y="68474"/>
                </a:lnTo>
                <a:lnTo>
                  <a:pt x="1758688" y="57213"/>
                </a:lnTo>
                <a:lnTo>
                  <a:pt x="1703153" y="46847"/>
                </a:lnTo>
                <a:lnTo>
                  <a:pt x="1645399" y="37414"/>
                </a:lnTo>
                <a:lnTo>
                  <a:pt x="1585557" y="28950"/>
                </a:lnTo>
                <a:lnTo>
                  <a:pt x="1523759" y="21494"/>
                </a:lnTo>
                <a:lnTo>
                  <a:pt x="1460135" y="15082"/>
                </a:lnTo>
                <a:lnTo>
                  <a:pt x="1394817" y="9752"/>
                </a:lnTo>
                <a:lnTo>
                  <a:pt x="1327936" y="5541"/>
                </a:lnTo>
                <a:lnTo>
                  <a:pt x="1259622" y="2487"/>
                </a:lnTo>
                <a:lnTo>
                  <a:pt x="1190008" y="628"/>
                </a:lnTo>
                <a:lnTo>
                  <a:pt x="1119224" y="0"/>
                </a:lnTo>
                <a:lnTo>
                  <a:pt x="1048440" y="628"/>
                </a:lnTo>
                <a:lnTo>
                  <a:pt x="978826" y="2487"/>
                </a:lnTo>
                <a:lnTo>
                  <a:pt x="910514" y="5541"/>
                </a:lnTo>
                <a:lnTo>
                  <a:pt x="843634" y="9752"/>
                </a:lnTo>
                <a:lnTo>
                  <a:pt x="778318" y="15082"/>
                </a:lnTo>
                <a:lnTo>
                  <a:pt x="714696" y="21494"/>
                </a:lnTo>
                <a:lnTo>
                  <a:pt x="652900" y="28950"/>
                </a:lnTo>
                <a:lnTo>
                  <a:pt x="593061" y="37414"/>
                </a:lnTo>
                <a:lnTo>
                  <a:pt x="535310" y="46847"/>
                </a:lnTo>
                <a:lnTo>
                  <a:pt x="479777" y="57213"/>
                </a:lnTo>
                <a:lnTo>
                  <a:pt x="426595" y="68474"/>
                </a:lnTo>
                <a:lnTo>
                  <a:pt x="375893" y="80592"/>
                </a:lnTo>
                <a:lnTo>
                  <a:pt x="327804" y="93531"/>
                </a:lnTo>
                <a:lnTo>
                  <a:pt x="282459" y="107253"/>
                </a:lnTo>
                <a:lnTo>
                  <a:pt x="239987" y="121720"/>
                </a:lnTo>
                <a:lnTo>
                  <a:pt x="200521" y="136895"/>
                </a:lnTo>
                <a:lnTo>
                  <a:pt x="164192" y="152741"/>
                </a:lnTo>
                <a:lnTo>
                  <a:pt x="101467" y="186295"/>
                </a:lnTo>
                <a:lnTo>
                  <a:pt x="52861" y="222083"/>
                </a:lnTo>
                <a:lnTo>
                  <a:pt x="19423" y="259807"/>
                </a:lnTo>
                <a:lnTo>
                  <a:pt x="2201" y="299166"/>
                </a:lnTo>
                <a:lnTo>
                  <a:pt x="0" y="319366"/>
                </a:lnTo>
                <a:lnTo>
                  <a:pt x="2201" y="339559"/>
                </a:lnTo>
                <a:lnTo>
                  <a:pt x="19423" y="378908"/>
                </a:lnTo>
                <a:lnTo>
                  <a:pt x="52861" y="416625"/>
                </a:lnTo>
                <a:lnTo>
                  <a:pt x="101467" y="452408"/>
                </a:lnTo>
                <a:lnTo>
                  <a:pt x="164192" y="485960"/>
                </a:lnTo>
                <a:lnTo>
                  <a:pt x="200521" y="501805"/>
                </a:lnTo>
                <a:lnTo>
                  <a:pt x="239987" y="516980"/>
                </a:lnTo>
                <a:lnTo>
                  <a:pt x="282459" y="531448"/>
                </a:lnTo>
                <a:lnTo>
                  <a:pt x="327804" y="545170"/>
                </a:lnTo>
                <a:lnTo>
                  <a:pt x="375893" y="558109"/>
                </a:lnTo>
                <a:lnTo>
                  <a:pt x="426595" y="570229"/>
                </a:lnTo>
                <a:lnTo>
                  <a:pt x="479777" y="581491"/>
                </a:lnTo>
                <a:lnTo>
                  <a:pt x="535310" y="591858"/>
                </a:lnTo>
                <a:lnTo>
                  <a:pt x="593061" y="601293"/>
                </a:lnTo>
                <a:lnTo>
                  <a:pt x="652900" y="609758"/>
                </a:lnTo>
                <a:lnTo>
                  <a:pt x="714696" y="617216"/>
                </a:lnTo>
                <a:lnTo>
                  <a:pt x="778318" y="623629"/>
                </a:lnTo>
                <a:lnTo>
                  <a:pt x="843634" y="628960"/>
                </a:lnTo>
                <a:lnTo>
                  <a:pt x="910514" y="633172"/>
                </a:lnTo>
                <a:lnTo>
                  <a:pt x="978826" y="636226"/>
                </a:lnTo>
                <a:lnTo>
                  <a:pt x="1048440" y="638086"/>
                </a:lnTo>
                <a:lnTo>
                  <a:pt x="1119224" y="638715"/>
                </a:lnTo>
                <a:lnTo>
                  <a:pt x="1190008" y="638086"/>
                </a:lnTo>
                <a:lnTo>
                  <a:pt x="1259622" y="636226"/>
                </a:lnTo>
                <a:lnTo>
                  <a:pt x="1327936" y="633172"/>
                </a:lnTo>
                <a:lnTo>
                  <a:pt x="1394817" y="628960"/>
                </a:lnTo>
                <a:lnTo>
                  <a:pt x="1460135" y="623629"/>
                </a:lnTo>
                <a:lnTo>
                  <a:pt x="1523759" y="617216"/>
                </a:lnTo>
                <a:lnTo>
                  <a:pt x="1585557" y="609758"/>
                </a:lnTo>
                <a:lnTo>
                  <a:pt x="1645399" y="601293"/>
                </a:lnTo>
                <a:lnTo>
                  <a:pt x="1703153" y="591858"/>
                </a:lnTo>
                <a:lnTo>
                  <a:pt x="1758688" y="581491"/>
                </a:lnTo>
                <a:lnTo>
                  <a:pt x="1811874" y="570229"/>
                </a:lnTo>
                <a:lnTo>
                  <a:pt x="1862578" y="558109"/>
                </a:lnTo>
                <a:lnTo>
                  <a:pt x="1910670" y="545170"/>
                </a:lnTo>
                <a:lnTo>
                  <a:pt x="1956019" y="531448"/>
                </a:lnTo>
                <a:lnTo>
                  <a:pt x="1998494" y="516980"/>
                </a:lnTo>
                <a:lnTo>
                  <a:pt x="2037963" y="501805"/>
                </a:lnTo>
                <a:lnTo>
                  <a:pt x="2074295" y="485960"/>
                </a:lnTo>
                <a:lnTo>
                  <a:pt x="2137025" y="452408"/>
                </a:lnTo>
                <a:lnTo>
                  <a:pt x="2185635" y="416625"/>
                </a:lnTo>
                <a:lnTo>
                  <a:pt x="2219077" y="378908"/>
                </a:lnTo>
                <a:lnTo>
                  <a:pt x="2236300" y="339559"/>
                </a:lnTo>
                <a:lnTo>
                  <a:pt x="2238502" y="319366"/>
                </a:lnTo>
                <a:close/>
              </a:path>
            </a:pathLst>
          </a:custGeom>
          <a:ln w="13342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2357569" y="6922770"/>
            <a:ext cx="821055" cy="543560"/>
          </a:xfrm>
          <a:custGeom>
            <a:avLst/>
            <a:gdLst/>
            <a:ahLst/>
            <a:cxnLst/>
            <a:rect l="l" t="t" r="r" b="b"/>
            <a:pathLst>
              <a:path w="821055" h="543559">
                <a:moveTo>
                  <a:pt x="5958" y="0"/>
                </a:moveTo>
                <a:lnTo>
                  <a:pt x="1152" y="39220"/>
                </a:lnTo>
                <a:lnTo>
                  <a:pt x="0" y="77462"/>
                </a:lnTo>
                <a:lnTo>
                  <a:pt x="2407" y="114661"/>
                </a:lnTo>
                <a:lnTo>
                  <a:pt x="17517" y="185680"/>
                </a:lnTo>
                <a:lnTo>
                  <a:pt x="45719" y="251773"/>
                </a:lnTo>
                <a:lnTo>
                  <a:pt x="86250" y="312436"/>
                </a:lnTo>
                <a:lnTo>
                  <a:pt x="138345" y="367164"/>
                </a:lnTo>
                <a:lnTo>
                  <a:pt x="168492" y="392146"/>
                </a:lnTo>
                <a:lnTo>
                  <a:pt x="201243" y="415455"/>
                </a:lnTo>
                <a:lnTo>
                  <a:pt x="236504" y="437028"/>
                </a:lnTo>
                <a:lnTo>
                  <a:pt x="274178" y="456802"/>
                </a:lnTo>
                <a:lnTo>
                  <a:pt x="314172" y="474714"/>
                </a:lnTo>
                <a:lnTo>
                  <a:pt x="356389" y="490702"/>
                </a:lnTo>
                <a:lnTo>
                  <a:pt x="400734" y="504702"/>
                </a:lnTo>
                <a:lnTo>
                  <a:pt x="447111" y="516651"/>
                </a:lnTo>
                <a:lnTo>
                  <a:pt x="495425" y="526486"/>
                </a:lnTo>
                <a:lnTo>
                  <a:pt x="545581" y="534144"/>
                </a:lnTo>
                <a:lnTo>
                  <a:pt x="597482" y="539562"/>
                </a:lnTo>
                <a:lnTo>
                  <a:pt x="651035" y="542677"/>
                </a:lnTo>
                <a:lnTo>
                  <a:pt x="706143" y="543426"/>
                </a:lnTo>
                <a:lnTo>
                  <a:pt x="762711" y="541746"/>
                </a:lnTo>
                <a:lnTo>
                  <a:pt x="820643" y="537574"/>
                </a:lnTo>
              </a:path>
            </a:pathLst>
          </a:custGeom>
          <a:ln w="13346">
            <a:solidFill>
              <a:srgbClr val="6666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505394" y="7351655"/>
            <a:ext cx="1515110" cy="882650"/>
          </a:xfrm>
          <a:custGeom>
            <a:avLst/>
            <a:gdLst/>
            <a:ahLst/>
            <a:cxnLst/>
            <a:rect l="l" t="t" r="r" b="b"/>
            <a:pathLst>
              <a:path w="1515110" h="882650">
                <a:moveTo>
                  <a:pt x="984609" y="386311"/>
                </a:moveTo>
                <a:lnTo>
                  <a:pt x="1514768" y="882141"/>
                </a:lnTo>
              </a:path>
              <a:path w="1515110" h="882650">
                <a:moveTo>
                  <a:pt x="0" y="571195"/>
                </a:moveTo>
                <a:lnTo>
                  <a:pt x="984609" y="386311"/>
                </a:lnTo>
              </a:path>
              <a:path w="1515110" h="882650">
                <a:moveTo>
                  <a:pt x="984609" y="386311"/>
                </a:moveTo>
                <a:lnTo>
                  <a:pt x="23999" y="0"/>
                </a:lnTo>
              </a:path>
            </a:pathLst>
          </a:custGeom>
          <a:ln w="8900">
            <a:solidFill>
              <a:srgbClr val="0000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481572" y="7233716"/>
            <a:ext cx="259715" cy="437515"/>
          </a:xfrm>
          <a:custGeom>
            <a:avLst/>
            <a:gdLst/>
            <a:ahLst/>
            <a:cxnLst/>
            <a:rect l="l" t="t" r="r" b="b"/>
            <a:pathLst>
              <a:path w="259714" h="437515">
                <a:moveTo>
                  <a:pt x="259171" y="0"/>
                </a:moveTo>
                <a:lnTo>
                  <a:pt x="0" y="437009"/>
                </a:lnTo>
              </a:path>
            </a:pathLst>
          </a:custGeom>
          <a:ln w="8903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05394" y="7351655"/>
            <a:ext cx="24130" cy="571500"/>
          </a:xfrm>
          <a:custGeom>
            <a:avLst/>
            <a:gdLst/>
            <a:ahLst/>
            <a:cxnLst/>
            <a:rect l="l" t="t" r="r" b="b"/>
            <a:pathLst>
              <a:path w="24129" h="571500">
                <a:moveTo>
                  <a:pt x="23999" y="0"/>
                </a:moveTo>
                <a:lnTo>
                  <a:pt x="0" y="571195"/>
                </a:lnTo>
              </a:path>
            </a:pathLst>
          </a:custGeom>
          <a:ln w="8906">
            <a:solidFill>
              <a:srgbClr val="0000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740744" y="7040412"/>
            <a:ext cx="858519" cy="193675"/>
          </a:xfrm>
          <a:custGeom>
            <a:avLst/>
            <a:gdLst/>
            <a:ahLst/>
            <a:cxnLst/>
            <a:rect l="l" t="t" r="r" b="b"/>
            <a:pathLst>
              <a:path w="858519" h="193675">
                <a:moveTo>
                  <a:pt x="0" y="193303"/>
                </a:moveTo>
                <a:lnTo>
                  <a:pt x="858384" y="0"/>
                </a:lnTo>
              </a:path>
            </a:pathLst>
          </a:custGeom>
          <a:ln w="8894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2599128" y="7040412"/>
            <a:ext cx="22860" cy="240029"/>
          </a:xfrm>
          <a:custGeom>
            <a:avLst/>
            <a:gdLst/>
            <a:ahLst/>
            <a:cxnLst/>
            <a:rect l="l" t="t" r="r" b="b"/>
            <a:pathLst>
              <a:path w="22860" h="240029">
                <a:moveTo>
                  <a:pt x="22740" y="239495"/>
                </a:moveTo>
                <a:lnTo>
                  <a:pt x="0" y="0"/>
                </a:lnTo>
              </a:path>
            </a:pathLst>
          </a:custGeom>
          <a:ln w="8906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2621868" y="7279908"/>
            <a:ext cx="273685" cy="23495"/>
          </a:xfrm>
          <a:custGeom>
            <a:avLst/>
            <a:gdLst/>
            <a:ahLst/>
            <a:cxnLst/>
            <a:rect l="l" t="t" r="r" b="b"/>
            <a:pathLst>
              <a:path w="273685" h="23495">
                <a:moveTo>
                  <a:pt x="273481" y="23362"/>
                </a:moveTo>
                <a:lnTo>
                  <a:pt x="0" y="0"/>
                </a:lnTo>
              </a:path>
            </a:pathLst>
          </a:custGeom>
          <a:ln w="88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58753" y="7262593"/>
            <a:ext cx="126231" cy="72815"/>
          </a:xfrm>
          <a:prstGeom prst="rect">
            <a:avLst/>
          </a:prstGeom>
        </p:spPr>
      </p:pic>
      <p:sp>
        <p:nvSpPr>
          <p:cNvPr id="31" name="bg object 31"/>
          <p:cNvSpPr/>
          <p:nvPr/>
        </p:nvSpPr>
        <p:spPr>
          <a:xfrm>
            <a:off x="2558753" y="7262593"/>
            <a:ext cx="126364" cy="73025"/>
          </a:xfrm>
          <a:custGeom>
            <a:avLst/>
            <a:gdLst/>
            <a:ahLst/>
            <a:cxnLst/>
            <a:rect l="l" t="t" r="r" b="b"/>
            <a:pathLst>
              <a:path w="126364" h="73025">
                <a:moveTo>
                  <a:pt x="0" y="36407"/>
                </a:moveTo>
                <a:lnTo>
                  <a:pt x="63115" y="72815"/>
                </a:lnTo>
                <a:lnTo>
                  <a:pt x="126231" y="36407"/>
                </a:lnTo>
                <a:lnTo>
                  <a:pt x="63115" y="0"/>
                </a:lnTo>
                <a:lnTo>
                  <a:pt x="0" y="36407"/>
                </a:lnTo>
                <a:close/>
              </a:path>
            </a:pathLst>
          </a:custGeom>
          <a:ln w="42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bg 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95263" y="7219221"/>
            <a:ext cx="67401" cy="86242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2595263" y="7219129"/>
            <a:ext cx="67945" cy="86360"/>
          </a:xfrm>
          <a:custGeom>
            <a:avLst/>
            <a:gdLst/>
            <a:ahLst/>
            <a:cxnLst/>
            <a:rect l="l" t="t" r="r" b="b"/>
            <a:pathLst>
              <a:path w="67944" h="86359">
                <a:moveTo>
                  <a:pt x="65377" y="51646"/>
                </a:moveTo>
                <a:lnTo>
                  <a:pt x="67401" y="34179"/>
                </a:lnTo>
                <a:lnTo>
                  <a:pt x="64293" y="18641"/>
                </a:lnTo>
                <a:lnTo>
                  <a:pt x="56710" y="6693"/>
                </a:lnTo>
                <a:lnTo>
                  <a:pt x="45308" y="0"/>
                </a:lnTo>
                <a:lnTo>
                  <a:pt x="32049" y="91"/>
                </a:lnTo>
                <a:lnTo>
                  <a:pt x="19480" y="6648"/>
                </a:lnTo>
                <a:lnTo>
                  <a:pt x="9004" y="18553"/>
                </a:lnTo>
                <a:lnTo>
                  <a:pt x="2024" y="34687"/>
                </a:lnTo>
                <a:lnTo>
                  <a:pt x="0" y="52155"/>
                </a:lnTo>
                <a:lnTo>
                  <a:pt x="3107" y="67693"/>
                </a:lnTo>
                <a:lnTo>
                  <a:pt x="10691" y="79640"/>
                </a:lnTo>
                <a:lnTo>
                  <a:pt x="22093" y="86334"/>
                </a:lnTo>
                <a:lnTo>
                  <a:pt x="35352" y="86242"/>
                </a:lnTo>
                <a:lnTo>
                  <a:pt x="47921" y="79685"/>
                </a:lnTo>
                <a:lnTo>
                  <a:pt x="58397" y="67781"/>
                </a:lnTo>
                <a:lnTo>
                  <a:pt x="65377" y="51646"/>
                </a:lnTo>
                <a:close/>
              </a:path>
            </a:pathLst>
          </a:custGeom>
          <a:ln w="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91132" y="7218095"/>
            <a:ext cx="67434" cy="86242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2591132" y="7218003"/>
            <a:ext cx="67945" cy="86360"/>
          </a:xfrm>
          <a:custGeom>
            <a:avLst/>
            <a:gdLst/>
            <a:ahLst/>
            <a:cxnLst/>
            <a:rect l="l" t="t" r="r" b="b"/>
            <a:pathLst>
              <a:path w="67944" h="86359">
                <a:moveTo>
                  <a:pt x="65410" y="51646"/>
                </a:moveTo>
                <a:lnTo>
                  <a:pt x="67434" y="34179"/>
                </a:lnTo>
                <a:lnTo>
                  <a:pt x="64319" y="18641"/>
                </a:lnTo>
                <a:lnTo>
                  <a:pt x="56718" y="6693"/>
                </a:lnTo>
                <a:lnTo>
                  <a:pt x="45282" y="0"/>
                </a:lnTo>
                <a:lnTo>
                  <a:pt x="32031" y="91"/>
                </a:lnTo>
                <a:lnTo>
                  <a:pt x="19476" y="6648"/>
                </a:lnTo>
                <a:lnTo>
                  <a:pt x="9003" y="18553"/>
                </a:lnTo>
                <a:lnTo>
                  <a:pt x="1998" y="34687"/>
                </a:lnTo>
                <a:lnTo>
                  <a:pt x="0" y="52155"/>
                </a:lnTo>
                <a:lnTo>
                  <a:pt x="3111" y="67693"/>
                </a:lnTo>
                <a:lnTo>
                  <a:pt x="10698" y="79640"/>
                </a:lnTo>
                <a:lnTo>
                  <a:pt x="22126" y="86334"/>
                </a:lnTo>
                <a:lnTo>
                  <a:pt x="35377" y="86242"/>
                </a:lnTo>
                <a:lnTo>
                  <a:pt x="47932" y="79685"/>
                </a:lnTo>
                <a:lnTo>
                  <a:pt x="58405" y="67781"/>
                </a:lnTo>
                <a:lnTo>
                  <a:pt x="65410" y="51646"/>
                </a:lnTo>
                <a:close/>
              </a:path>
            </a:pathLst>
          </a:custGeom>
          <a:ln w="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bg object 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621868" y="7299001"/>
            <a:ext cx="63115" cy="43938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2621868" y="7299001"/>
            <a:ext cx="63500" cy="44450"/>
          </a:xfrm>
          <a:custGeom>
            <a:avLst/>
            <a:gdLst/>
            <a:ahLst/>
            <a:cxnLst/>
            <a:rect l="l" t="t" r="r" b="b"/>
            <a:pathLst>
              <a:path w="63500" h="44450">
                <a:moveTo>
                  <a:pt x="63115" y="7589"/>
                </a:moveTo>
                <a:lnTo>
                  <a:pt x="0" y="43938"/>
                </a:lnTo>
                <a:lnTo>
                  <a:pt x="0" y="36407"/>
                </a:lnTo>
                <a:lnTo>
                  <a:pt x="63115" y="0"/>
                </a:lnTo>
                <a:lnTo>
                  <a:pt x="63115" y="7589"/>
                </a:lnTo>
                <a:close/>
              </a:path>
            </a:pathLst>
          </a:custGeom>
          <a:ln w="42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2602868" y="7232649"/>
            <a:ext cx="55880" cy="71120"/>
          </a:xfrm>
          <a:custGeom>
            <a:avLst/>
            <a:gdLst/>
            <a:ahLst/>
            <a:cxnLst/>
            <a:rect l="l" t="t" r="r" b="b"/>
            <a:pathLst>
              <a:path w="55880" h="71120">
                <a:moveTo>
                  <a:pt x="8431" y="71036"/>
                </a:moveTo>
                <a:lnTo>
                  <a:pt x="9381" y="24607"/>
                </a:lnTo>
                <a:lnTo>
                  <a:pt x="55634" y="18263"/>
                </a:lnTo>
              </a:path>
              <a:path w="55880" h="71120">
                <a:moveTo>
                  <a:pt x="0" y="0"/>
                </a:moveTo>
                <a:lnTo>
                  <a:pt x="7481" y="18618"/>
                </a:lnTo>
              </a:path>
            </a:pathLst>
          </a:custGeom>
          <a:ln w="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558753" y="7299001"/>
            <a:ext cx="63115" cy="43938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2558753" y="7299001"/>
            <a:ext cx="63500" cy="44450"/>
          </a:xfrm>
          <a:custGeom>
            <a:avLst/>
            <a:gdLst/>
            <a:ahLst/>
            <a:cxnLst/>
            <a:rect l="l" t="t" r="r" b="b"/>
            <a:pathLst>
              <a:path w="63500" h="44450">
                <a:moveTo>
                  <a:pt x="0" y="7589"/>
                </a:moveTo>
                <a:lnTo>
                  <a:pt x="63115" y="43938"/>
                </a:lnTo>
                <a:lnTo>
                  <a:pt x="63115" y="36407"/>
                </a:lnTo>
                <a:lnTo>
                  <a:pt x="0" y="0"/>
                </a:lnTo>
                <a:lnTo>
                  <a:pt x="0" y="7589"/>
                </a:lnTo>
                <a:close/>
              </a:path>
            </a:pathLst>
          </a:custGeom>
          <a:ln w="42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25312" y="7256723"/>
            <a:ext cx="10212" cy="12807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2625371" y="7256723"/>
            <a:ext cx="10160" cy="13335"/>
          </a:xfrm>
          <a:custGeom>
            <a:avLst/>
            <a:gdLst/>
            <a:ahLst/>
            <a:cxnLst/>
            <a:rect l="l" t="t" r="r" b="b"/>
            <a:pathLst>
              <a:path w="10160" h="13334">
                <a:moveTo>
                  <a:pt x="9321" y="7530"/>
                </a:moveTo>
                <a:lnTo>
                  <a:pt x="10153" y="4328"/>
                </a:lnTo>
                <a:lnTo>
                  <a:pt x="8965" y="1245"/>
                </a:lnTo>
                <a:lnTo>
                  <a:pt x="6590" y="652"/>
                </a:lnTo>
                <a:lnTo>
                  <a:pt x="4274" y="0"/>
                </a:lnTo>
                <a:lnTo>
                  <a:pt x="1662" y="2075"/>
                </a:lnTo>
                <a:lnTo>
                  <a:pt x="831" y="5277"/>
                </a:lnTo>
                <a:lnTo>
                  <a:pt x="0" y="8419"/>
                </a:lnTo>
                <a:lnTo>
                  <a:pt x="1187" y="11562"/>
                </a:lnTo>
                <a:lnTo>
                  <a:pt x="3503" y="12155"/>
                </a:lnTo>
                <a:lnTo>
                  <a:pt x="5878" y="12807"/>
                </a:lnTo>
                <a:lnTo>
                  <a:pt x="8431" y="10732"/>
                </a:lnTo>
                <a:lnTo>
                  <a:pt x="9321" y="7530"/>
                </a:lnTo>
                <a:close/>
              </a:path>
            </a:pathLst>
          </a:custGeom>
          <a:ln w="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bg object 4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609103" y="7251683"/>
            <a:ext cx="10212" cy="12807"/>
          </a:xfrm>
          <a:prstGeom prst="rect">
            <a:avLst/>
          </a:prstGeom>
        </p:spPr>
      </p:pic>
      <p:sp>
        <p:nvSpPr>
          <p:cNvPr id="44" name="bg object 44"/>
          <p:cNvSpPr/>
          <p:nvPr/>
        </p:nvSpPr>
        <p:spPr>
          <a:xfrm>
            <a:off x="2609103" y="7251683"/>
            <a:ext cx="10795" cy="13335"/>
          </a:xfrm>
          <a:custGeom>
            <a:avLst/>
            <a:gdLst/>
            <a:ahLst/>
            <a:cxnLst/>
            <a:rect l="l" t="t" r="r" b="b"/>
            <a:pathLst>
              <a:path w="10794" h="13334">
                <a:moveTo>
                  <a:pt x="9321" y="7530"/>
                </a:moveTo>
                <a:lnTo>
                  <a:pt x="10212" y="4328"/>
                </a:lnTo>
                <a:lnTo>
                  <a:pt x="8965" y="1245"/>
                </a:lnTo>
                <a:lnTo>
                  <a:pt x="6649" y="652"/>
                </a:lnTo>
                <a:lnTo>
                  <a:pt x="4334" y="0"/>
                </a:lnTo>
                <a:lnTo>
                  <a:pt x="1721" y="2075"/>
                </a:lnTo>
                <a:lnTo>
                  <a:pt x="890" y="5277"/>
                </a:lnTo>
                <a:lnTo>
                  <a:pt x="0" y="8419"/>
                </a:lnTo>
                <a:lnTo>
                  <a:pt x="1187" y="11562"/>
                </a:lnTo>
                <a:lnTo>
                  <a:pt x="3562" y="12155"/>
                </a:lnTo>
                <a:lnTo>
                  <a:pt x="5878" y="12807"/>
                </a:lnTo>
                <a:lnTo>
                  <a:pt x="8490" y="10732"/>
                </a:lnTo>
                <a:lnTo>
                  <a:pt x="9321" y="7530"/>
                </a:lnTo>
                <a:close/>
              </a:path>
            </a:pathLst>
          </a:custGeom>
          <a:ln w="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bg object 4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06609" y="7250853"/>
            <a:ext cx="10153" cy="12807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2606609" y="7250853"/>
            <a:ext cx="10160" cy="13335"/>
          </a:xfrm>
          <a:custGeom>
            <a:avLst/>
            <a:gdLst/>
            <a:ahLst/>
            <a:cxnLst/>
            <a:rect l="l" t="t" r="r" b="b"/>
            <a:pathLst>
              <a:path w="10160" h="13334">
                <a:moveTo>
                  <a:pt x="9321" y="7530"/>
                </a:moveTo>
                <a:lnTo>
                  <a:pt x="10153" y="4328"/>
                </a:lnTo>
                <a:lnTo>
                  <a:pt x="8965" y="1245"/>
                </a:lnTo>
                <a:lnTo>
                  <a:pt x="6590" y="592"/>
                </a:lnTo>
                <a:lnTo>
                  <a:pt x="4274" y="0"/>
                </a:lnTo>
                <a:lnTo>
                  <a:pt x="1662" y="2075"/>
                </a:lnTo>
                <a:lnTo>
                  <a:pt x="831" y="5277"/>
                </a:lnTo>
                <a:lnTo>
                  <a:pt x="0" y="8419"/>
                </a:lnTo>
                <a:lnTo>
                  <a:pt x="1187" y="11503"/>
                </a:lnTo>
                <a:lnTo>
                  <a:pt x="3503" y="12155"/>
                </a:lnTo>
                <a:lnTo>
                  <a:pt x="5878" y="12807"/>
                </a:lnTo>
                <a:lnTo>
                  <a:pt x="8431" y="10732"/>
                </a:lnTo>
                <a:lnTo>
                  <a:pt x="9321" y="7530"/>
                </a:lnTo>
                <a:close/>
              </a:path>
            </a:pathLst>
          </a:custGeom>
          <a:ln w="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2558753" y="7217295"/>
            <a:ext cx="126364" cy="125730"/>
          </a:xfrm>
          <a:custGeom>
            <a:avLst/>
            <a:gdLst/>
            <a:ahLst/>
            <a:cxnLst/>
            <a:rect l="l" t="t" r="r" b="b"/>
            <a:pathLst>
              <a:path w="126364" h="125729">
                <a:moveTo>
                  <a:pt x="126231" y="81705"/>
                </a:moveTo>
                <a:lnTo>
                  <a:pt x="97434" y="65102"/>
                </a:lnTo>
                <a:lnTo>
                  <a:pt x="103371" y="43335"/>
                </a:lnTo>
                <a:lnTo>
                  <a:pt x="102095" y="24292"/>
                </a:lnTo>
                <a:lnTo>
                  <a:pt x="94094" y="9718"/>
                </a:lnTo>
                <a:lnTo>
                  <a:pt x="79859" y="1360"/>
                </a:lnTo>
                <a:lnTo>
                  <a:pt x="66835" y="0"/>
                </a:lnTo>
                <a:lnTo>
                  <a:pt x="54179" y="5555"/>
                </a:lnTo>
                <a:lnTo>
                  <a:pt x="33856" y="40577"/>
                </a:lnTo>
                <a:lnTo>
                  <a:pt x="32836" y="55225"/>
                </a:lnTo>
                <a:lnTo>
                  <a:pt x="33606" y="62316"/>
                </a:lnTo>
                <a:lnTo>
                  <a:pt x="0" y="81705"/>
                </a:lnTo>
                <a:lnTo>
                  <a:pt x="0" y="89295"/>
                </a:lnTo>
                <a:lnTo>
                  <a:pt x="63115" y="125643"/>
                </a:lnTo>
                <a:lnTo>
                  <a:pt x="126231" y="89295"/>
                </a:lnTo>
                <a:lnTo>
                  <a:pt x="126231" y="81705"/>
                </a:lnTo>
              </a:path>
            </a:pathLst>
          </a:custGeom>
          <a:ln w="89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bg object 4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473075" y="6953248"/>
            <a:ext cx="125578" cy="103767"/>
          </a:xfrm>
          <a:prstGeom prst="rect">
            <a:avLst/>
          </a:prstGeom>
        </p:spPr>
      </p:pic>
      <p:sp>
        <p:nvSpPr>
          <p:cNvPr id="49" name="bg object 49"/>
          <p:cNvSpPr/>
          <p:nvPr/>
        </p:nvSpPr>
        <p:spPr>
          <a:xfrm>
            <a:off x="2473075" y="6953248"/>
            <a:ext cx="125730" cy="104139"/>
          </a:xfrm>
          <a:custGeom>
            <a:avLst/>
            <a:gdLst/>
            <a:ahLst/>
            <a:cxnLst/>
            <a:rect l="l" t="t" r="r" b="b"/>
            <a:pathLst>
              <a:path w="125730" h="104140">
                <a:moveTo>
                  <a:pt x="0" y="44649"/>
                </a:moveTo>
                <a:lnTo>
                  <a:pt x="100521" y="103767"/>
                </a:lnTo>
                <a:lnTo>
                  <a:pt x="125578" y="59177"/>
                </a:lnTo>
                <a:lnTo>
                  <a:pt x="25234" y="0"/>
                </a:lnTo>
                <a:lnTo>
                  <a:pt x="0" y="44649"/>
                </a:lnTo>
                <a:close/>
              </a:path>
            </a:pathLst>
          </a:custGeom>
          <a:ln w="42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bg object 5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545156" y="6985979"/>
            <a:ext cx="78731" cy="130013"/>
          </a:xfrm>
          <a:prstGeom prst="rect">
            <a:avLst/>
          </a:prstGeom>
        </p:spPr>
      </p:pic>
      <p:sp>
        <p:nvSpPr>
          <p:cNvPr id="51" name="bg object 51"/>
          <p:cNvSpPr/>
          <p:nvPr/>
        </p:nvSpPr>
        <p:spPr>
          <a:xfrm>
            <a:off x="2545086" y="6983785"/>
            <a:ext cx="79375" cy="132715"/>
          </a:xfrm>
          <a:custGeom>
            <a:avLst/>
            <a:gdLst/>
            <a:ahLst/>
            <a:cxnLst/>
            <a:rect l="l" t="t" r="r" b="b"/>
            <a:pathLst>
              <a:path w="79375" h="132715">
                <a:moveTo>
                  <a:pt x="10" y="0"/>
                </a:moveTo>
                <a:lnTo>
                  <a:pt x="0" y="26371"/>
                </a:lnTo>
                <a:lnTo>
                  <a:pt x="62" y="52743"/>
                </a:lnTo>
                <a:lnTo>
                  <a:pt x="202" y="79115"/>
                </a:lnTo>
                <a:lnTo>
                  <a:pt x="425" y="105487"/>
                </a:lnTo>
                <a:lnTo>
                  <a:pt x="39769" y="132207"/>
                </a:lnTo>
                <a:lnTo>
                  <a:pt x="55044" y="129889"/>
                </a:lnTo>
                <a:lnTo>
                  <a:pt x="69300" y="122919"/>
                </a:lnTo>
                <a:lnTo>
                  <a:pt x="74941" y="119362"/>
                </a:lnTo>
                <a:lnTo>
                  <a:pt x="78503" y="113195"/>
                </a:lnTo>
                <a:lnTo>
                  <a:pt x="78800" y="106435"/>
                </a:lnTo>
                <a:lnTo>
                  <a:pt x="78879" y="80375"/>
                </a:lnTo>
                <a:lnTo>
                  <a:pt x="78852" y="54314"/>
                </a:lnTo>
                <a:lnTo>
                  <a:pt x="78725" y="28254"/>
                </a:lnTo>
                <a:lnTo>
                  <a:pt x="78503" y="2193"/>
                </a:lnTo>
                <a:lnTo>
                  <a:pt x="39353" y="27238"/>
                </a:lnTo>
                <a:lnTo>
                  <a:pt x="24048" y="24886"/>
                </a:lnTo>
                <a:lnTo>
                  <a:pt x="9807" y="17847"/>
                </a:lnTo>
                <a:lnTo>
                  <a:pt x="3750" y="14053"/>
                </a:lnTo>
                <a:lnTo>
                  <a:pt x="69" y="7293"/>
                </a:lnTo>
                <a:lnTo>
                  <a:pt x="10" y="0"/>
                </a:lnTo>
                <a:close/>
              </a:path>
            </a:pathLst>
          </a:custGeom>
          <a:ln w="42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2545443" y="7026862"/>
            <a:ext cx="78740" cy="54610"/>
          </a:xfrm>
          <a:custGeom>
            <a:avLst/>
            <a:gdLst/>
            <a:ahLst/>
            <a:cxnLst/>
            <a:rect l="l" t="t" r="r" b="b"/>
            <a:pathLst>
              <a:path w="78739" h="54609">
                <a:moveTo>
                  <a:pt x="0" y="0"/>
                </a:moveTo>
                <a:lnTo>
                  <a:pt x="3928" y="41478"/>
                </a:lnTo>
                <a:lnTo>
                  <a:pt x="39412" y="54501"/>
                </a:lnTo>
                <a:lnTo>
                  <a:pt x="54687" y="52184"/>
                </a:lnTo>
                <a:lnTo>
                  <a:pt x="68944" y="45214"/>
                </a:lnTo>
                <a:lnTo>
                  <a:pt x="74584" y="41656"/>
                </a:lnTo>
                <a:lnTo>
                  <a:pt x="78147" y="35489"/>
                </a:lnTo>
                <a:lnTo>
                  <a:pt x="78444" y="28730"/>
                </a:lnTo>
                <a:lnTo>
                  <a:pt x="78428" y="19628"/>
                </a:lnTo>
                <a:lnTo>
                  <a:pt x="39367" y="19628"/>
                </a:lnTo>
                <a:lnTo>
                  <a:pt x="24096" y="17293"/>
                </a:lnTo>
                <a:lnTo>
                  <a:pt x="9865" y="10289"/>
                </a:lnTo>
                <a:lnTo>
                  <a:pt x="3750" y="6612"/>
                </a:lnTo>
                <a:lnTo>
                  <a:pt x="0" y="0"/>
                </a:lnTo>
                <a:close/>
              </a:path>
              <a:path w="78739" h="54609">
                <a:moveTo>
                  <a:pt x="78396" y="0"/>
                </a:moveTo>
                <a:lnTo>
                  <a:pt x="74822" y="6612"/>
                </a:lnTo>
                <a:lnTo>
                  <a:pt x="68825" y="10289"/>
                </a:lnTo>
                <a:lnTo>
                  <a:pt x="54628" y="17293"/>
                </a:lnTo>
                <a:lnTo>
                  <a:pt x="39367" y="19628"/>
                </a:lnTo>
                <a:lnTo>
                  <a:pt x="78428" y="19628"/>
                </a:lnTo>
                <a:lnTo>
                  <a:pt x="78396" y="0"/>
                </a:lnTo>
                <a:close/>
              </a:path>
            </a:pathLst>
          </a:custGeom>
          <a:solidFill>
            <a:srgbClr val="000000">
              <a:alpha val="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2545370" y="7019481"/>
            <a:ext cx="78740" cy="62230"/>
          </a:xfrm>
          <a:custGeom>
            <a:avLst/>
            <a:gdLst/>
            <a:ahLst/>
            <a:cxnLst/>
            <a:rect l="l" t="t" r="r" b="b"/>
            <a:pathLst>
              <a:path w="78739" h="62229">
                <a:moveTo>
                  <a:pt x="23" y="0"/>
                </a:moveTo>
                <a:lnTo>
                  <a:pt x="0" y="8796"/>
                </a:lnTo>
                <a:lnTo>
                  <a:pt x="15" y="17581"/>
                </a:lnTo>
                <a:lnTo>
                  <a:pt x="64" y="26366"/>
                </a:lnTo>
                <a:lnTo>
                  <a:pt x="141" y="35162"/>
                </a:lnTo>
                <a:lnTo>
                  <a:pt x="39485" y="61882"/>
                </a:lnTo>
                <a:lnTo>
                  <a:pt x="54760" y="59565"/>
                </a:lnTo>
                <a:lnTo>
                  <a:pt x="69016" y="52595"/>
                </a:lnTo>
                <a:lnTo>
                  <a:pt x="74657" y="49037"/>
                </a:lnTo>
                <a:lnTo>
                  <a:pt x="78220" y="42870"/>
                </a:lnTo>
                <a:lnTo>
                  <a:pt x="78516" y="36111"/>
                </a:lnTo>
                <a:lnTo>
                  <a:pt x="78549" y="27126"/>
                </a:lnTo>
                <a:lnTo>
                  <a:pt x="78554" y="18137"/>
                </a:lnTo>
                <a:lnTo>
                  <a:pt x="78525" y="9136"/>
                </a:lnTo>
                <a:lnTo>
                  <a:pt x="78457" y="118"/>
                </a:lnTo>
                <a:lnTo>
                  <a:pt x="39440" y="27009"/>
                </a:lnTo>
                <a:lnTo>
                  <a:pt x="24169" y="24674"/>
                </a:lnTo>
                <a:lnTo>
                  <a:pt x="9938" y="17670"/>
                </a:lnTo>
                <a:lnTo>
                  <a:pt x="3823" y="13993"/>
                </a:lnTo>
                <a:lnTo>
                  <a:pt x="23" y="7293"/>
                </a:lnTo>
                <a:lnTo>
                  <a:pt x="23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bg object 5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545497" y="6957799"/>
            <a:ext cx="77936" cy="53151"/>
          </a:xfrm>
          <a:prstGeom prst="rect">
            <a:avLst/>
          </a:prstGeom>
        </p:spPr>
      </p:pic>
      <p:sp>
        <p:nvSpPr>
          <p:cNvPr id="55" name="bg object 55"/>
          <p:cNvSpPr/>
          <p:nvPr/>
        </p:nvSpPr>
        <p:spPr>
          <a:xfrm>
            <a:off x="2545497" y="6957799"/>
            <a:ext cx="78105" cy="53340"/>
          </a:xfrm>
          <a:custGeom>
            <a:avLst/>
            <a:gdLst/>
            <a:ahLst/>
            <a:cxnLst/>
            <a:rect l="l" t="t" r="r" b="b"/>
            <a:pathLst>
              <a:path w="78105" h="53340">
                <a:moveTo>
                  <a:pt x="9217" y="8494"/>
                </a:moveTo>
                <a:lnTo>
                  <a:pt x="3406" y="14134"/>
                </a:lnTo>
                <a:lnTo>
                  <a:pt x="267" y="21376"/>
                </a:lnTo>
                <a:lnTo>
                  <a:pt x="0" y="29306"/>
                </a:lnTo>
                <a:lnTo>
                  <a:pt x="2805" y="37015"/>
                </a:lnTo>
                <a:lnTo>
                  <a:pt x="39024" y="53151"/>
                </a:lnTo>
                <a:lnTo>
                  <a:pt x="54326" y="50854"/>
                </a:lnTo>
                <a:lnTo>
                  <a:pt x="68592" y="43893"/>
                </a:lnTo>
                <a:lnTo>
                  <a:pt x="74423" y="38331"/>
                </a:lnTo>
                <a:lnTo>
                  <a:pt x="77610" y="31152"/>
                </a:lnTo>
                <a:lnTo>
                  <a:pt x="77936" y="23272"/>
                </a:lnTo>
                <a:lnTo>
                  <a:pt x="75183" y="15609"/>
                </a:lnTo>
                <a:lnTo>
                  <a:pt x="38816" y="0"/>
                </a:lnTo>
                <a:lnTo>
                  <a:pt x="23577" y="2101"/>
                </a:lnTo>
                <a:lnTo>
                  <a:pt x="9217" y="8494"/>
                </a:lnTo>
                <a:close/>
              </a:path>
            </a:pathLst>
          </a:custGeom>
          <a:ln w="42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6" name="bg object 5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599603" y="7027901"/>
            <a:ext cx="125578" cy="103767"/>
          </a:xfrm>
          <a:prstGeom prst="rect">
            <a:avLst/>
          </a:prstGeom>
        </p:spPr>
      </p:pic>
      <p:sp>
        <p:nvSpPr>
          <p:cNvPr id="57" name="bg object 57"/>
          <p:cNvSpPr/>
          <p:nvPr/>
        </p:nvSpPr>
        <p:spPr>
          <a:xfrm>
            <a:off x="2599603" y="7027901"/>
            <a:ext cx="125730" cy="104139"/>
          </a:xfrm>
          <a:custGeom>
            <a:avLst/>
            <a:gdLst/>
            <a:ahLst/>
            <a:cxnLst/>
            <a:rect l="l" t="t" r="r" b="b"/>
            <a:pathLst>
              <a:path w="125730" h="104140">
                <a:moveTo>
                  <a:pt x="0" y="44649"/>
                </a:moveTo>
                <a:lnTo>
                  <a:pt x="100521" y="103767"/>
                </a:lnTo>
                <a:lnTo>
                  <a:pt x="125578" y="59236"/>
                </a:lnTo>
                <a:lnTo>
                  <a:pt x="25234" y="0"/>
                </a:lnTo>
                <a:lnTo>
                  <a:pt x="0" y="44649"/>
                </a:lnTo>
                <a:close/>
              </a:path>
            </a:pathLst>
          </a:custGeom>
          <a:ln w="42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8" name="bg object 5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568802" y="6953603"/>
            <a:ext cx="32457" cy="37904"/>
          </a:xfrm>
          <a:prstGeom prst="rect">
            <a:avLst/>
          </a:prstGeom>
        </p:spPr>
      </p:pic>
      <p:sp>
        <p:nvSpPr>
          <p:cNvPr id="59" name="bg object 59"/>
          <p:cNvSpPr/>
          <p:nvPr/>
        </p:nvSpPr>
        <p:spPr>
          <a:xfrm>
            <a:off x="2568668" y="6950401"/>
            <a:ext cx="33020" cy="41275"/>
          </a:xfrm>
          <a:custGeom>
            <a:avLst/>
            <a:gdLst/>
            <a:ahLst/>
            <a:cxnLst/>
            <a:rect l="l" t="t" r="r" b="b"/>
            <a:pathLst>
              <a:path w="33019" h="41275">
                <a:moveTo>
                  <a:pt x="59" y="0"/>
                </a:moveTo>
                <a:lnTo>
                  <a:pt x="35" y="7514"/>
                </a:lnTo>
                <a:lnTo>
                  <a:pt x="44" y="15024"/>
                </a:lnTo>
                <a:lnTo>
                  <a:pt x="76" y="22522"/>
                </a:lnTo>
                <a:lnTo>
                  <a:pt x="118" y="30003"/>
                </a:lnTo>
                <a:lnTo>
                  <a:pt x="16446" y="41106"/>
                </a:lnTo>
                <a:lnTo>
                  <a:pt x="22785" y="40139"/>
                </a:lnTo>
                <a:lnTo>
                  <a:pt x="28678" y="37237"/>
                </a:lnTo>
                <a:lnTo>
                  <a:pt x="31053" y="35814"/>
                </a:lnTo>
                <a:lnTo>
                  <a:pt x="32537" y="33205"/>
                </a:lnTo>
                <a:lnTo>
                  <a:pt x="32656" y="30418"/>
                </a:lnTo>
                <a:lnTo>
                  <a:pt x="32680" y="22902"/>
                </a:lnTo>
                <a:lnTo>
                  <a:pt x="32671" y="15379"/>
                </a:lnTo>
                <a:lnTo>
                  <a:pt x="32639" y="7846"/>
                </a:lnTo>
                <a:lnTo>
                  <a:pt x="32596" y="296"/>
                </a:lnTo>
                <a:lnTo>
                  <a:pt x="32537" y="3201"/>
                </a:lnTo>
                <a:lnTo>
                  <a:pt x="30993" y="5870"/>
                </a:lnTo>
                <a:lnTo>
                  <a:pt x="28499" y="7293"/>
                </a:lnTo>
                <a:lnTo>
                  <a:pt x="22606" y="10185"/>
                </a:lnTo>
                <a:lnTo>
                  <a:pt x="16261" y="11132"/>
                </a:lnTo>
                <a:lnTo>
                  <a:pt x="9905" y="10145"/>
                </a:lnTo>
                <a:lnTo>
                  <a:pt x="3978" y="7234"/>
                </a:lnTo>
                <a:lnTo>
                  <a:pt x="1543" y="5692"/>
                </a:lnTo>
                <a:lnTo>
                  <a:pt x="0" y="2964"/>
                </a:lnTo>
                <a:lnTo>
                  <a:pt x="59" y="0"/>
                </a:lnTo>
                <a:close/>
              </a:path>
            </a:pathLst>
          </a:custGeom>
          <a:ln w="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2555071" y="7015508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5" h="22859">
                <a:moveTo>
                  <a:pt x="0" y="0"/>
                </a:moveTo>
                <a:lnTo>
                  <a:pt x="26718" y="22769"/>
                </a:lnTo>
                <a:lnTo>
                  <a:pt x="26659" y="9250"/>
                </a:lnTo>
                <a:lnTo>
                  <a:pt x="19554" y="8488"/>
                </a:lnTo>
                <a:lnTo>
                  <a:pt x="12661" y="6670"/>
                </a:lnTo>
                <a:lnTo>
                  <a:pt x="6102" y="383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2555071" y="7015508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5" h="22859">
                <a:moveTo>
                  <a:pt x="0" y="13578"/>
                </a:moveTo>
                <a:lnTo>
                  <a:pt x="6245" y="17099"/>
                </a:lnTo>
                <a:lnTo>
                  <a:pt x="12824" y="19819"/>
                </a:lnTo>
                <a:lnTo>
                  <a:pt x="19671" y="21717"/>
                </a:lnTo>
                <a:lnTo>
                  <a:pt x="26718" y="22769"/>
                </a:lnTo>
                <a:lnTo>
                  <a:pt x="26659" y="9250"/>
                </a:lnTo>
                <a:lnTo>
                  <a:pt x="19554" y="8488"/>
                </a:lnTo>
                <a:lnTo>
                  <a:pt x="12661" y="6670"/>
                </a:lnTo>
                <a:lnTo>
                  <a:pt x="6102" y="3830"/>
                </a:lnTo>
                <a:lnTo>
                  <a:pt x="0" y="0"/>
                </a:lnTo>
                <a:lnTo>
                  <a:pt x="0" y="1357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2582206" y="7068696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59" y="948"/>
                </a:moveTo>
                <a:lnTo>
                  <a:pt x="0" y="9072"/>
                </a:lnTo>
                <a:lnTo>
                  <a:pt x="4215" y="9309"/>
                </a:lnTo>
                <a:lnTo>
                  <a:pt x="7635" y="9072"/>
                </a:lnTo>
                <a:lnTo>
                  <a:pt x="8193" y="9072"/>
                </a:lnTo>
                <a:lnTo>
                  <a:pt x="12646" y="8182"/>
                </a:lnTo>
                <a:lnTo>
                  <a:pt x="12646" y="1185"/>
                </a:lnTo>
                <a:lnTo>
                  <a:pt x="4274" y="1185"/>
                </a:lnTo>
                <a:lnTo>
                  <a:pt x="59" y="948"/>
                </a:lnTo>
                <a:close/>
              </a:path>
              <a:path w="12700" h="9525">
                <a:moveTo>
                  <a:pt x="12646" y="0"/>
                </a:moveTo>
                <a:lnTo>
                  <a:pt x="7896" y="948"/>
                </a:lnTo>
                <a:lnTo>
                  <a:pt x="7085" y="948"/>
                </a:lnTo>
                <a:lnTo>
                  <a:pt x="4274" y="1185"/>
                </a:lnTo>
                <a:lnTo>
                  <a:pt x="12646" y="1185"/>
                </a:lnTo>
                <a:lnTo>
                  <a:pt x="12646" y="0"/>
                </a:lnTo>
                <a:close/>
              </a:path>
            </a:pathLst>
          </a:custGeom>
          <a:solidFill>
            <a:srgbClr val="000000">
              <a:alpha val="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2582206" y="7068696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0" y="9072"/>
                </a:moveTo>
                <a:lnTo>
                  <a:pt x="4215" y="9309"/>
                </a:lnTo>
                <a:lnTo>
                  <a:pt x="8490" y="9012"/>
                </a:lnTo>
                <a:lnTo>
                  <a:pt x="12646" y="8182"/>
                </a:lnTo>
                <a:lnTo>
                  <a:pt x="12646" y="0"/>
                </a:lnTo>
                <a:lnTo>
                  <a:pt x="8490" y="830"/>
                </a:lnTo>
                <a:lnTo>
                  <a:pt x="4274" y="1185"/>
                </a:lnTo>
                <a:lnTo>
                  <a:pt x="59" y="948"/>
                </a:lnTo>
                <a:lnTo>
                  <a:pt x="0" y="907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2552340" y="7073084"/>
            <a:ext cx="5715" cy="29845"/>
          </a:xfrm>
          <a:custGeom>
            <a:avLst/>
            <a:gdLst/>
            <a:ahLst/>
            <a:cxnLst/>
            <a:rect l="l" t="t" r="r" b="b"/>
            <a:pathLst>
              <a:path w="5714" h="29845">
                <a:moveTo>
                  <a:pt x="0" y="0"/>
                </a:moveTo>
                <a:lnTo>
                  <a:pt x="0" y="25556"/>
                </a:lnTo>
                <a:lnTo>
                  <a:pt x="1781" y="27038"/>
                </a:lnTo>
                <a:lnTo>
                  <a:pt x="3621" y="28402"/>
                </a:lnTo>
                <a:lnTo>
                  <a:pt x="5581" y="29647"/>
                </a:lnTo>
                <a:lnTo>
                  <a:pt x="5462" y="3854"/>
                </a:lnTo>
                <a:lnTo>
                  <a:pt x="3562" y="2668"/>
                </a:lnTo>
                <a:lnTo>
                  <a:pt x="1721" y="1423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2552340" y="7073084"/>
            <a:ext cx="5715" cy="29845"/>
          </a:xfrm>
          <a:custGeom>
            <a:avLst/>
            <a:gdLst/>
            <a:ahLst/>
            <a:cxnLst/>
            <a:rect l="l" t="t" r="r" b="b"/>
            <a:pathLst>
              <a:path w="5714" h="29845">
                <a:moveTo>
                  <a:pt x="0" y="25556"/>
                </a:moveTo>
                <a:lnTo>
                  <a:pt x="1781" y="27038"/>
                </a:lnTo>
                <a:lnTo>
                  <a:pt x="3621" y="28402"/>
                </a:lnTo>
                <a:lnTo>
                  <a:pt x="5581" y="29647"/>
                </a:lnTo>
                <a:lnTo>
                  <a:pt x="5462" y="3854"/>
                </a:lnTo>
                <a:lnTo>
                  <a:pt x="3562" y="2668"/>
                </a:lnTo>
                <a:lnTo>
                  <a:pt x="1721" y="1423"/>
                </a:lnTo>
                <a:lnTo>
                  <a:pt x="0" y="0"/>
                </a:lnTo>
                <a:lnTo>
                  <a:pt x="0" y="2555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6" name="bg object 6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567600" y="6939558"/>
            <a:ext cx="34853" cy="22057"/>
          </a:xfrm>
          <a:prstGeom prst="rect">
            <a:avLst/>
          </a:prstGeom>
        </p:spPr>
      </p:pic>
      <p:sp>
        <p:nvSpPr>
          <p:cNvPr id="67" name="bg object 67"/>
          <p:cNvSpPr/>
          <p:nvPr/>
        </p:nvSpPr>
        <p:spPr>
          <a:xfrm>
            <a:off x="2567600" y="6939558"/>
            <a:ext cx="34925" cy="22225"/>
          </a:xfrm>
          <a:custGeom>
            <a:avLst/>
            <a:gdLst/>
            <a:ahLst/>
            <a:cxnLst/>
            <a:rect l="l" t="t" r="r" b="b"/>
            <a:pathLst>
              <a:path w="34925" h="22225">
                <a:moveTo>
                  <a:pt x="5106" y="3550"/>
                </a:moveTo>
                <a:lnTo>
                  <a:pt x="1187" y="6040"/>
                </a:lnTo>
                <a:lnTo>
                  <a:pt x="0" y="11318"/>
                </a:lnTo>
                <a:lnTo>
                  <a:pt x="2434" y="15350"/>
                </a:lnTo>
                <a:lnTo>
                  <a:pt x="17463" y="22057"/>
                </a:lnTo>
                <a:lnTo>
                  <a:pt x="23819" y="21097"/>
                </a:lnTo>
                <a:lnTo>
                  <a:pt x="29746" y="18196"/>
                </a:lnTo>
                <a:lnTo>
                  <a:pt x="33665" y="15765"/>
                </a:lnTo>
                <a:lnTo>
                  <a:pt x="34853" y="10487"/>
                </a:lnTo>
                <a:lnTo>
                  <a:pt x="32478" y="6455"/>
                </a:lnTo>
                <a:lnTo>
                  <a:pt x="17389" y="0"/>
                </a:lnTo>
                <a:lnTo>
                  <a:pt x="11066" y="882"/>
                </a:lnTo>
                <a:lnTo>
                  <a:pt x="5106" y="3550"/>
                </a:lnTo>
                <a:close/>
              </a:path>
            </a:pathLst>
          </a:custGeom>
          <a:ln w="42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bg object 6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558812" y="7111686"/>
            <a:ext cx="52487" cy="29581"/>
          </a:xfrm>
          <a:prstGeom prst="rect">
            <a:avLst/>
          </a:prstGeom>
        </p:spPr>
      </p:pic>
      <p:sp>
        <p:nvSpPr>
          <p:cNvPr id="69" name="bg object 69"/>
          <p:cNvSpPr/>
          <p:nvPr/>
        </p:nvSpPr>
        <p:spPr>
          <a:xfrm>
            <a:off x="2558812" y="7111626"/>
            <a:ext cx="52705" cy="29845"/>
          </a:xfrm>
          <a:custGeom>
            <a:avLst/>
            <a:gdLst/>
            <a:ahLst/>
            <a:cxnLst/>
            <a:rect l="l" t="t" r="r" b="b"/>
            <a:pathLst>
              <a:path w="52705" h="29845">
                <a:moveTo>
                  <a:pt x="6531" y="59"/>
                </a:moveTo>
                <a:lnTo>
                  <a:pt x="4453" y="3972"/>
                </a:lnTo>
                <a:lnTo>
                  <a:pt x="2256" y="7886"/>
                </a:lnTo>
                <a:lnTo>
                  <a:pt x="0" y="11740"/>
                </a:lnTo>
                <a:lnTo>
                  <a:pt x="118" y="16543"/>
                </a:lnTo>
                <a:lnTo>
                  <a:pt x="2612" y="20931"/>
                </a:lnTo>
                <a:lnTo>
                  <a:pt x="6590" y="23362"/>
                </a:lnTo>
                <a:lnTo>
                  <a:pt x="16125" y="28066"/>
                </a:lnTo>
                <a:lnTo>
                  <a:pt x="26362" y="29640"/>
                </a:lnTo>
                <a:lnTo>
                  <a:pt x="36599" y="28090"/>
                </a:lnTo>
                <a:lnTo>
                  <a:pt x="46134" y="23421"/>
                </a:lnTo>
                <a:lnTo>
                  <a:pt x="49874" y="21049"/>
                </a:lnTo>
                <a:lnTo>
                  <a:pt x="52249" y="16899"/>
                </a:lnTo>
                <a:lnTo>
                  <a:pt x="52487" y="12392"/>
                </a:lnTo>
                <a:lnTo>
                  <a:pt x="50468" y="8182"/>
                </a:lnTo>
                <a:lnTo>
                  <a:pt x="48331" y="4091"/>
                </a:lnTo>
                <a:lnTo>
                  <a:pt x="46074" y="0"/>
                </a:lnTo>
                <a:lnTo>
                  <a:pt x="36356" y="3302"/>
                </a:lnTo>
                <a:lnTo>
                  <a:pt x="26303" y="4410"/>
                </a:lnTo>
                <a:lnTo>
                  <a:pt x="16250" y="3327"/>
                </a:lnTo>
                <a:lnTo>
                  <a:pt x="6531" y="59"/>
                </a:lnTo>
                <a:close/>
              </a:path>
            </a:pathLst>
          </a:custGeom>
          <a:ln w="42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2472896" y="6939684"/>
            <a:ext cx="252729" cy="201930"/>
          </a:xfrm>
          <a:custGeom>
            <a:avLst/>
            <a:gdLst/>
            <a:ahLst/>
            <a:cxnLst/>
            <a:rect l="l" t="t" r="r" b="b"/>
            <a:pathLst>
              <a:path w="252730" h="201929">
                <a:moveTo>
                  <a:pt x="72615" y="149588"/>
                </a:moveTo>
                <a:lnTo>
                  <a:pt x="72734" y="156762"/>
                </a:lnTo>
                <a:lnTo>
                  <a:pt x="76415" y="163344"/>
                </a:lnTo>
                <a:lnTo>
                  <a:pt x="82471" y="166961"/>
                </a:lnTo>
                <a:lnTo>
                  <a:pt x="85737" y="169215"/>
                </a:lnTo>
                <a:lnTo>
                  <a:pt x="89181" y="171112"/>
                </a:lnTo>
                <a:lnTo>
                  <a:pt x="92862" y="172535"/>
                </a:lnTo>
                <a:lnTo>
                  <a:pt x="90309" y="176152"/>
                </a:lnTo>
                <a:lnTo>
                  <a:pt x="87934" y="179947"/>
                </a:lnTo>
                <a:lnTo>
                  <a:pt x="85796" y="183861"/>
                </a:lnTo>
                <a:lnTo>
                  <a:pt x="86212" y="188486"/>
                </a:lnTo>
                <a:lnTo>
                  <a:pt x="88646" y="192696"/>
                </a:lnTo>
                <a:lnTo>
                  <a:pt x="92387" y="195364"/>
                </a:lnTo>
                <a:lnTo>
                  <a:pt x="101948" y="200001"/>
                </a:lnTo>
                <a:lnTo>
                  <a:pt x="112189" y="201553"/>
                </a:lnTo>
                <a:lnTo>
                  <a:pt x="122429" y="200025"/>
                </a:lnTo>
                <a:lnTo>
                  <a:pt x="131990" y="195423"/>
                </a:lnTo>
                <a:lnTo>
                  <a:pt x="135790" y="193051"/>
                </a:lnTo>
                <a:lnTo>
                  <a:pt x="138165" y="188901"/>
                </a:lnTo>
                <a:lnTo>
                  <a:pt x="138284" y="184335"/>
                </a:lnTo>
                <a:lnTo>
                  <a:pt x="136562" y="180125"/>
                </a:lnTo>
                <a:lnTo>
                  <a:pt x="134543" y="176034"/>
                </a:lnTo>
                <a:lnTo>
                  <a:pt x="132228" y="172120"/>
                </a:lnTo>
                <a:lnTo>
                  <a:pt x="135434" y="170756"/>
                </a:lnTo>
                <a:lnTo>
                  <a:pt x="138581" y="169037"/>
                </a:lnTo>
                <a:lnTo>
                  <a:pt x="141490" y="167021"/>
                </a:lnTo>
                <a:lnTo>
                  <a:pt x="147131" y="163463"/>
                </a:lnTo>
                <a:lnTo>
                  <a:pt x="150693" y="157296"/>
                </a:lnTo>
                <a:lnTo>
                  <a:pt x="150990" y="150536"/>
                </a:lnTo>
                <a:lnTo>
                  <a:pt x="150990" y="147275"/>
                </a:lnTo>
                <a:lnTo>
                  <a:pt x="227168" y="192162"/>
                </a:lnTo>
                <a:lnTo>
                  <a:pt x="252462" y="147157"/>
                </a:lnTo>
                <a:lnTo>
                  <a:pt x="151821" y="88395"/>
                </a:lnTo>
                <a:lnTo>
                  <a:pt x="150990" y="91419"/>
                </a:lnTo>
                <a:lnTo>
                  <a:pt x="150931" y="44456"/>
                </a:lnTo>
                <a:lnTo>
                  <a:pt x="150871" y="37341"/>
                </a:lnTo>
                <a:lnTo>
                  <a:pt x="147190" y="30759"/>
                </a:lnTo>
                <a:lnTo>
                  <a:pt x="141253" y="27083"/>
                </a:lnTo>
                <a:lnTo>
                  <a:pt x="137274" y="24533"/>
                </a:lnTo>
                <a:lnTo>
                  <a:pt x="132999" y="22517"/>
                </a:lnTo>
                <a:lnTo>
                  <a:pt x="128487" y="21094"/>
                </a:lnTo>
                <a:lnTo>
                  <a:pt x="128546" y="17773"/>
                </a:lnTo>
                <a:lnTo>
                  <a:pt x="128428" y="14394"/>
                </a:lnTo>
                <a:lnTo>
                  <a:pt x="128249" y="11073"/>
                </a:lnTo>
                <a:lnTo>
                  <a:pt x="128487" y="7990"/>
                </a:lnTo>
                <a:lnTo>
                  <a:pt x="126943" y="5084"/>
                </a:lnTo>
                <a:lnTo>
                  <a:pt x="124271" y="3542"/>
                </a:lnTo>
                <a:lnTo>
                  <a:pt x="118318" y="898"/>
                </a:lnTo>
                <a:lnTo>
                  <a:pt x="112003" y="0"/>
                </a:lnTo>
                <a:lnTo>
                  <a:pt x="105677" y="857"/>
                </a:lnTo>
                <a:lnTo>
                  <a:pt x="99690" y="3483"/>
                </a:lnTo>
                <a:lnTo>
                  <a:pt x="97196" y="5025"/>
                </a:lnTo>
                <a:lnTo>
                  <a:pt x="95712" y="7812"/>
                </a:lnTo>
                <a:lnTo>
                  <a:pt x="95771" y="10776"/>
                </a:lnTo>
                <a:lnTo>
                  <a:pt x="95712" y="14038"/>
                </a:lnTo>
                <a:lnTo>
                  <a:pt x="95771" y="17299"/>
                </a:lnTo>
                <a:lnTo>
                  <a:pt x="95949" y="20501"/>
                </a:lnTo>
                <a:lnTo>
                  <a:pt x="91081" y="21924"/>
                </a:lnTo>
                <a:lnTo>
                  <a:pt x="86449" y="23940"/>
                </a:lnTo>
                <a:lnTo>
                  <a:pt x="82115" y="26608"/>
                </a:lnTo>
                <a:lnTo>
                  <a:pt x="77187" y="29573"/>
                </a:lnTo>
                <a:lnTo>
                  <a:pt x="73743" y="34435"/>
                </a:lnTo>
                <a:lnTo>
                  <a:pt x="72556" y="40128"/>
                </a:lnTo>
                <a:lnTo>
                  <a:pt x="60543" y="33836"/>
                </a:lnTo>
                <a:lnTo>
                  <a:pt x="48642" y="27327"/>
                </a:lnTo>
                <a:lnTo>
                  <a:pt x="36853" y="20608"/>
                </a:lnTo>
                <a:lnTo>
                  <a:pt x="25174" y="13682"/>
                </a:lnTo>
                <a:lnTo>
                  <a:pt x="0" y="58213"/>
                </a:lnTo>
                <a:lnTo>
                  <a:pt x="72378" y="100491"/>
                </a:lnTo>
                <a:lnTo>
                  <a:pt x="72615" y="149588"/>
                </a:lnTo>
              </a:path>
            </a:pathLst>
          </a:custGeom>
          <a:ln w="88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" name="bg object 7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614690" y="7146552"/>
            <a:ext cx="125637" cy="103767"/>
          </a:xfrm>
          <a:prstGeom prst="rect">
            <a:avLst/>
          </a:prstGeom>
        </p:spPr>
      </p:pic>
      <p:sp>
        <p:nvSpPr>
          <p:cNvPr id="72" name="bg object 72"/>
          <p:cNvSpPr/>
          <p:nvPr/>
        </p:nvSpPr>
        <p:spPr>
          <a:xfrm>
            <a:off x="1614690" y="7146552"/>
            <a:ext cx="125730" cy="104139"/>
          </a:xfrm>
          <a:custGeom>
            <a:avLst/>
            <a:gdLst/>
            <a:ahLst/>
            <a:cxnLst/>
            <a:rect l="l" t="t" r="r" b="b"/>
            <a:pathLst>
              <a:path w="125730" h="104140">
                <a:moveTo>
                  <a:pt x="0" y="44649"/>
                </a:moveTo>
                <a:lnTo>
                  <a:pt x="100581" y="103767"/>
                </a:lnTo>
                <a:lnTo>
                  <a:pt x="125637" y="59177"/>
                </a:lnTo>
                <a:lnTo>
                  <a:pt x="25293" y="0"/>
                </a:lnTo>
                <a:lnTo>
                  <a:pt x="0" y="44649"/>
                </a:lnTo>
                <a:close/>
              </a:path>
            </a:pathLst>
          </a:custGeom>
          <a:ln w="42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3" name="bg object 7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686772" y="7179223"/>
            <a:ext cx="78731" cy="130072"/>
          </a:xfrm>
          <a:prstGeom prst="rect">
            <a:avLst/>
          </a:prstGeom>
        </p:spPr>
      </p:pic>
      <p:sp>
        <p:nvSpPr>
          <p:cNvPr id="74" name="bg object 74"/>
          <p:cNvSpPr/>
          <p:nvPr/>
        </p:nvSpPr>
        <p:spPr>
          <a:xfrm>
            <a:off x="1686710" y="7177089"/>
            <a:ext cx="79375" cy="132715"/>
          </a:xfrm>
          <a:custGeom>
            <a:avLst/>
            <a:gdLst/>
            <a:ahLst/>
            <a:cxnLst/>
            <a:rect l="l" t="t" r="r" b="b"/>
            <a:pathLst>
              <a:path w="79375" h="132715">
                <a:moveTo>
                  <a:pt x="1" y="0"/>
                </a:moveTo>
                <a:lnTo>
                  <a:pt x="0" y="26371"/>
                </a:lnTo>
                <a:lnTo>
                  <a:pt x="76" y="52743"/>
                </a:lnTo>
                <a:lnTo>
                  <a:pt x="218" y="79115"/>
                </a:lnTo>
                <a:lnTo>
                  <a:pt x="417" y="105487"/>
                </a:lnTo>
                <a:lnTo>
                  <a:pt x="39783" y="132207"/>
                </a:lnTo>
                <a:lnTo>
                  <a:pt x="55061" y="129889"/>
                </a:lnTo>
                <a:lnTo>
                  <a:pt x="69292" y="122919"/>
                </a:lnTo>
                <a:lnTo>
                  <a:pt x="74933" y="119362"/>
                </a:lnTo>
                <a:lnTo>
                  <a:pt x="78495" y="113195"/>
                </a:lnTo>
                <a:lnTo>
                  <a:pt x="78851" y="106435"/>
                </a:lnTo>
                <a:lnTo>
                  <a:pt x="78872" y="80374"/>
                </a:lnTo>
                <a:lnTo>
                  <a:pt x="78851" y="54307"/>
                </a:lnTo>
                <a:lnTo>
                  <a:pt x="78742" y="28229"/>
                </a:lnTo>
                <a:lnTo>
                  <a:pt x="78554" y="2134"/>
                </a:lnTo>
                <a:lnTo>
                  <a:pt x="39397" y="27209"/>
                </a:lnTo>
                <a:lnTo>
                  <a:pt x="24074" y="24836"/>
                </a:lnTo>
                <a:lnTo>
                  <a:pt x="9798" y="17788"/>
                </a:lnTo>
                <a:lnTo>
                  <a:pt x="3801" y="13993"/>
                </a:lnTo>
                <a:lnTo>
                  <a:pt x="61" y="7293"/>
                </a:lnTo>
                <a:lnTo>
                  <a:pt x="1" y="0"/>
                </a:lnTo>
                <a:close/>
              </a:path>
            </a:pathLst>
          </a:custGeom>
          <a:ln w="42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1687105" y="7220143"/>
            <a:ext cx="78740" cy="54610"/>
          </a:xfrm>
          <a:custGeom>
            <a:avLst/>
            <a:gdLst/>
            <a:ahLst/>
            <a:cxnLst/>
            <a:rect l="l" t="t" r="r" b="b"/>
            <a:pathLst>
              <a:path w="78739" h="54609">
                <a:moveTo>
                  <a:pt x="0" y="0"/>
                </a:moveTo>
                <a:lnTo>
                  <a:pt x="3941" y="41501"/>
                </a:lnTo>
                <a:lnTo>
                  <a:pt x="39388" y="54524"/>
                </a:lnTo>
                <a:lnTo>
                  <a:pt x="54666" y="52206"/>
                </a:lnTo>
                <a:lnTo>
                  <a:pt x="68898" y="45236"/>
                </a:lnTo>
                <a:lnTo>
                  <a:pt x="74538" y="41679"/>
                </a:lnTo>
                <a:lnTo>
                  <a:pt x="78101" y="35512"/>
                </a:lnTo>
                <a:lnTo>
                  <a:pt x="78457" y="28752"/>
                </a:lnTo>
                <a:lnTo>
                  <a:pt x="78427" y="19650"/>
                </a:lnTo>
                <a:lnTo>
                  <a:pt x="39329" y="19650"/>
                </a:lnTo>
                <a:lnTo>
                  <a:pt x="24051" y="17315"/>
                </a:lnTo>
                <a:lnTo>
                  <a:pt x="9819" y="10311"/>
                </a:lnTo>
                <a:lnTo>
                  <a:pt x="3704" y="6635"/>
                </a:lnTo>
                <a:lnTo>
                  <a:pt x="0" y="0"/>
                </a:lnTo>
                <a:close/>
              </a:path>
              <a:path w="78739" h="54609">
                <a:moveTo>
                  <a:pt x="78362" y="0"/>
                </a:moveTo>
                <a:lnTo>
                  <a:pt x="74681" y="6635"/>
                </a:lnTo>
                <a:lnTo>
                  <a:pt x="68838" y="10311"/>
                </a:lnTo>
                <a:lnTo>
                  <a:pt x="54607" y="17315"/>
                </a:lnTo>
                <a:lnTo>
                  <a:pt x="39329" y="19650"/>
                </a:lnTo>
                <a:lnTo>
                  <a:pt x="78427" y="19650"/>
                </a:lnTo>
                <a:lnTo>
                  <a:pt x="78362" y="0"/>
                </a:lnTo>
                <a:close/>
              </a:path>
            </a:pathLst>
          </a:custGeom>
          <a:solidFill>
            <a:srgbClr val="000000">
              <a:alpha val="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1687009" y="7212785"/>
            <a:ext cx="78740" cy="62230"/>
          </a:xfrm>
          <a:custGeom>
            <a:avLst/>
            <a:gdLst/>
            <a:ahLst/>
            <a:cxnLst/>
            <a:rect l="l" t="t" r="r" b="b"/>
            <a:pathLst>
              <a:path w="78739" h="62229">
                <a:moveTo>
                  <a:pt x="0" y="0"/>
                </a:moveTo>
                <a:lnTo>
                  <a:pt x="1" y="8796"/>
                </a:lnTo>
                <a:lnTo>
                  <a:pt x="14" y="17581"/>
                </a:lnTo>
                <a:lnTo>
                  <a:pt x="50" y="26366"/>
                </a:lnTo>
                <a:lnTo>
                  <a:pt x="118" y="35162"/>
                </a:lnTo>
                <a:lnTo>
                  <a:pt x="39484" y="61882"/>
                </a:lnTo>
                <a:lnTo>
                  <a:pt x="54762" y="59565"/>
                </a:lnTo>
                <a:lnTo>
                  <a:pt x="68993" y="52595"/>
                </a:lnTo>
                <a:lnTo>
                  <a:pt x="74634" y="49037"/>
                </a:lnTo>
                <a:lnTo>
                  <a:pt x="78196" y="42870"/>
                </a:lnTo>
                <a:lnTo>
                  <a:pt x="78553" y="36111"/>
                </a:lnTo>
                <a:lnTo>
                  <a:pt x="78576" y="27118"/>
                </a:lnTo>
                <a:lnTo>
                  <a:pt x="78560" y="18114"/>
                </a:lnTo>
                <a:lnTo>
                  <a:pt x="78511" y="9111"/>
                </a:lnTo>
                <a:lnTo>
                  <a:pt x="78434" y="118"/>
                </a:lnTo>
                <a:lnTo>
                  <a:pt x="39424" y="27009"/>
                </a:lnTo>
                <a:lnTo>
                  <a:pt x="24147" y="24674"/>
                </a:lnTo>
                <a:lnTo>
                  <a:pt x="9915" y="17670"/>
                </a:lnTo>
                <a:lnTo>
                  <a:pt x="3799" y="13993"/>
                </a:lnTo>
                <a:lnTo>
                  <a:pt x="59" y="729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7" name="bg object 7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687113" y="7151102"/>
            <a:ext cx="77962" cy="53151"/>
          </a:xfrm>
          <a:prstGeom prst="rect">
            <a:avLst/>
          </a:prstGeom>
        </p:spPr>
      </p:pic>
      <p:sp>
        <p:nvSpPr>
          <p:cNvPr id="78" name="bg object 78"/>
          <p:cNvSpPr/>
          <p:nvPr/>
        </p:nvSpPr>
        <p:spPr>
          <a:xfrm>
            <a:off x="1687113" y="7151103"/>
            <a:ext cx="78105" cy="53340"/>
          </a:xfrm>
          <a:custGeom>
            <a:avLst/>
            <a:gdLst/>
            <a:ahLst/>
            <a:cxnLst/>
            <a:rect l="l" t="t" r="r" b="b"/>
            <a:pathLst>
              <a:path w="78105" h="53340">
                <a:moveTo>
                  <a:pt x="9217" y="8494"/>
                </a:moveTo>
                <a:lnTo>
                  <a:pt x="3406" y="14134"/>
                </a:lnTo>
                <a:lnTo>
                  <a:pt x="267" y="21376"/>
                </a:lnTo>
                <a:lnTo>
                  <a:pt x="0" y="29306"/>
                </a:lnTo>
                <a:lnTo>
                  <a:pt x="2805" y="37015"/>
                </a:lnTo>
                <a:lnTo>
                  <a:pt x="39039" y="53151"/>
                </a:lnTo>
                <a:lnTo>
                  <a:pt x="54352" y="50854"/>
                </a:lnTo>
                <a:lnTo>
                  <a:pt x="68652" y="43893"/>
                </a:lnTo>
                <a:lnTo>
                  <a:pt x="74449" y="38331"/>
                </a:lnTo>
                <a:lnTo>
                  <a:pt x="77625" y="31152"/>
                </a:lnTo>
                <a:lnTo>
                  <a:pt x="77962" y="23272"/>
                </a:lnTo>
                <a:lnTo>
                  <a:pt x="75242" y="15609"/>
                </a:lnTo>
                <a:lnTo>
                  <a:pt x="38860" y="0"/>
                </a:lnTo>
                <a:lnTo>
                  <a:pt x="23610" y="2101"/>
                </a:lnTo>
                <a:lnTo>
                  <a:pt x="9217" y="8494"/>
                </a:lnTo>
                <a:close/>
              </a:path>
            </a:pathLst>
          </a:custGeom>
          <a:ln w="42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9" name="bg object 7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41218" y="7221205"/>
            <a:ext cx="125637" cy="103767"/>
          </a:xfrm>
          <a:prstGeom prst="rect">
            <a:avLst/>
          </a:prstGeom>
        </p:spPr>
      </p:pic>
      <p:sp>
        <p:nvSpPr>
          <p:cNvPr id="80" name="bg object 80"/>
          <p:cNvSpPr/>
          <p:nvPr/>
        </p:nvSpPr>
        <p:spPr>
          <a:xfrm>
            <a:off x="1741219" y="7221205"/>
            <a:ext cx="125730" cy="104139"/>
          </a:xfrm>
          <a:custGeom>
            <a:avLst/>
            <a:gdLst/>
            <a:ahLst/>
            <a:cxnLst/>
            <a:rect l="l" t="t" r="r" b="b"/>
            <a:pathLst>
              <a:path w="125730" h="104140">
                <a:moveTo>
                  <a:pt x="0" y="44649"/>
                </a:moveTo>
                <a:lnTo>
                  <a:pt x="100581" y="103767"/>
                </a:lnTo>
                <a:lnTo>
                  <a:pt x="125637" y="59236"/>
                </a:lnTo>
                <a:lnTo>
                  <a:pt x="25293" y="0"/>
                </a:lnTo>
                <a:lnTo>
                  <a:pt x="0" y="44649"/>
                </a:lnTo>
                <a:close/>
              </a:path>
            </a:pathLst>
          </a:custGeom>
          <a:ln w="42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1" name="bg object 8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710472" y="7146907"/>
            <a:ext cx="32403" cy="37904"/>
          </a:xfrm>
          <a:prstGeom prst="rect">
            <a:avLst/>
          </a:prstGeom>
        </p:spPr>
      </p:pic>
      <p:sp>
        <p:nvSpPr>
          <p:cNvPr id="82" name="bg object 82"/>
          <p:cNvSpPr/>
          <p:nvPr/>
        </p:nvSpPr>
        <p:spPr>
          <a:xfrm>
            <a:off x="1710344" y="7143705"/>
            <a:ext cx="33020" cy="41275"/>
          </a:xfrm>
          <a:custGeom>
            <a:avLst/>
            <a:gdLst/>
            <a:ahLst/>
            <a:cxnLst/>
            <a:rect l="l" t="t" r="r" b="b"/>
            <a:pathLst>
              <a:path w="33019" h="41275">
                <a:moveTo>
                  <a:pt x="0" y="0"/>
                </a:moveTo>
                <a:lnTo>
                  <a:pt x="1" y="7506"/>
                </a:lnTo>
                <a:lnTo>
                  <a:pt x="14" y="15001"/>
                </a:lnTo>
                <a:lnTo>
                  <a:pt x="50" y="22497"/>
                </a:lnTo>
                <a:lnTo>
                  <a:pt x="118" y="30003"/>
                </a:lnTo>
                <a:lnTo>
                  <a:pt x="16417" y="41106"/>
                </a:lnTo>
                <a:lnTo>
                  <a:pt x="22759" y="40139"/>
                </a:lnTo>
                <a:lnTo>
                  <a:pt x="28678" y="37237"/>
                </a:lnTo>
                <a:lnTo>
                  <a:pt x="30993" y="35755"/>
                </a:lnTo>
                <a:lnTo>
                  <a:pt x="32478" y="33205"/>
                </a:lnTo>
                <a:lnTo>
                  <a:pt x="32596" y="30418"/>
                </a:lnTo>
                <a:lnTo>
                  <a:pt x="32629" y="22893"/>
                </a:lnTo>
                <a:lnTo>
                  <a:pt x="32633" y="15357"/>
                </a:lnTo>
                <a:lnTo>
                  <a:pt x="32605" y="7821"/>
                </a:lnTo>
                <a:lnTo>
                  <a:pt x="32537" y="296"/>
                </a:lnTo>
                <a:lnTo>
                  <a:pt x="32478" y="3201"/>
                </a:lnTo>
                <a:lnTo>
                  <a:pt x="30934" y="5870"/>
                </a:lnTo>
                <a:lnTo>
                  <a:pt x="28499" y="7234"/>
                </a:lnTo>
                <a:lnTo>
                  <a:pt x="22572" y="10160"/>
                </a:lnTo>
                <a:lnTo>
                  <a:pt x="16216" y="11125"/>
                </a:lnTo>
                <a:lnTo>
                  <a:pt x="9872" y="10144"/>
                </a:lnTo>
                <a:lnTo>
                  <a:pt x="3978" y="7234"/>
                </a:lnTo>
                <a:lnTo>
                  <a:pt x="1484" y="5692"/>
                </a:lnTo>
                <a:lnTo>
                  <a:pt x="0" y="2964"/>
                </a:lnTo>
                <a:lnTo>
                  <a:pt x="0" y="0"/>
                </a:lnTo>
                <a:close/>
              </a:path>
            </a:pathLst>
          </a:custGeom>
          <a:ln w="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g object 83"/>
          <p:cNvSpPr/>
          <p:nvPr/>
        </p:nvSpPr>
        <p:spPr>
          <a:xfrm>
            <a:off x="1696687" y="7208812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5" h="22859">
                <a:moveTo>
                  <a:pt x="0" y="0"/>
                </a:moveTo>
                <a:lnTo>
                  <a:pt x="26718" y="22769"/>
                </a:lnTo>
                <a:lnTo>
                  <a:pt x="26659" y="9190"/>
                </a:lnTo>
                <a:lnTo>
                  <a:pt x="19554" y="8463"/>
                </a:lnTo>
                <a:lnTo>
                  <a:pt x="12661" y="6663"/>
                </a:lnTo>
                <a:lnTo>
                  <a:pt x="6102" y="3829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g object 84"/>
          <p:cNvSpPr/>
          <p:nvPr/>
        </p:nvSpPr>
        <p:spPr>
          <a:xfrm>
            <a:off x="1696687" y="7208812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5" h="22859">
                <a:moveTo>
                  <a:pt x="0" y="13519"/>
                </a:moveTo>
                <a:lnTo>
                  <a:pt x="6245" y="17074"/>
                </a:lnTo>
                <a:lnTo>
                  <a:pt x="12824" y="19812"/>
                </a:lnTo>
                <a:lnTo>
                  <a:pt x="19671" y="21716"/>
                </a:lnTo>
                <a:lnTo>
                  <a:pt x="26718" y="22769"/>
                </a:lnTo>
                <a:lnTo>
                  <a:pt x="26659" y="9190"/>
                </a:lnTo>
                <a:lnTo>
                  <a:pt x="19554" y="8463"/>
                </a:lnTo>
                <a:lnTo>
                  <a:pt x="12661" y="6663"/>
                </a:lnTo>
                <a:lnTo>
                  <a:pt x="6102" y="3829"/>
                </a:lnTo>
                <a:lnTo>
                  <a:pt x="0" y="0"/>
                </a:lnTo>
                <a:lnTo>
                  <a:pt x="0" y="135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g object 85"/>
          <p:cNvSpPr/>
          <p:nvPr/>
        </p:nvSpPr>
        <p:spPr>
          <a:xfrm>
            <a:off x="1723822" y="7262000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118" y="948"/>
                </a:moveTo>
                <a:lnTo>
                  <a:pt x="0" y="9072"/>
                </a:lnTo>
                <a:lnTo>
                  <a:pt x="4215" y="9309"/>
                </a:lnTo>
                <a:lnTo>
                  <a:pt x="7635" y="9072"/>
                </a:lnTo>
                <a:lnTo>
                  <a:pt x="8193" y="9072"/>
                </a:lnTo>
                <a:lnTo>
                  <a:pt x="12646" y="8182"/>
                </a:lnTo>
                <a:lnTo>
                  <a:pt x="12646" y="1185"/>
                </a:lnTo>
                <a:lnTo>
                  <a:pt x="4334" y="1185"/>
                </a:lnTo>
                <a:lnTo>
                  <a:pt x="118" y="948"/>
                </a:lnTo>
                <a:close/>
              </a:path>
              <a:path w="12700" h="9525">
                <a:moveTo>
                  <a:pt x="12646" y="0"/>
                </a:moveTo>
                <a:lnTo>
                  <a:pt x="7964" y="948"/>
                </a:lnTo>
                <a:lnTo>
                  <a:pt x="7144" y="948"/>
                </a:lnTo>
                <a:lnTo>
                  <a:pt x="4334" y="1185"/>
                </a:lnTo>
                <a:lnTo>
                  <a:pt x="12646" y="1185"/>
                </a:lnTo>
                <a:lnTo>
                  <a:pt x="12646" y="0"/>
                </a:lnTo>
                <a:close/>
              </a:path>
            </a:pathLst>
          </a:custGeom>
          <a:solidFill>
            <a:srgbClr val="000000">
              <a:alpha val="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g object 86"/>
          <p:cNvSpPr/>
          <p:nvPr/>
        </p:nvSpPr>
        <p:spPr>
          <a:xfrm>
            <a:off x="1723822" y="7262000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0" y="9072"/>
                </a:moveTo>
                <a:lnTo>
                  <a:pt x="4215" y="9309"/>
                </a:lnTo>
                <a:lnTo>
                  <a:pt x="8490" y="9012"/>
                </a:lnTo>
                <a:lnTo>
                  <a:pt x="12646" y="8182"/>
                </a:lnTo>
                <a:lnTo>
                  <a:pt x="12646" y="0"/>
                </a:lnTo>
                <a:lnTo>
                  <a:pt x="8549" y="830"/>
                </a:lnTo>
                <a:lnTo>
                  <a:pt x="4334" y="1185"/>
                </a:lnTo>
                <a:lnTo>
                  <a:pt x="118" y="948"/>
                </a:lnTo>
                <a:lnTo>
                  <a:pt x="0" y="907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g object 87"/>
          <p:cNvSpPr/>
          <p:nvPr/>
        </p:nvSpPr>
        <p:spPr>
          <a:xfrm>
            <a:off x="1694015" y="7266388"/>
            <a:ext cx="5715" cy="29845"/>
          </a:xfrm>
          <a:custGeom>
            <a:avLst/>
            <a:gdLst/>
            <a:ahLst/>
            <a:cxnLst/>
            <a:rect l="l" t="t" r="r" b="b"/>
            <a:pathLst>
              <a:path w="5714" h="29845">
                <a:moveTo>
                  <a:pt x="0" y="0"/>
                </a:moveTo>
                <a:lnTo>
                  <a:pt x="0" y="25497"/>
                </a:lnTo>
                <a:lnTo>
                  <a:pt x="1721" y="27038"/>
                </a:lnTo>
                <a:lnTo>
                  <a:pt x="3562" y="28402"/>
                </a:lnTo>
                <a:lnTo>
                  <a:pt x="5521" y="29647"/>
                </a:lnTo>
                <a:lnTo>
                  <a:pt x="5403" y="3854"/>
                </a:lnTo>
                <a:lnTo>
                  <a:pt x="3503" y="2668"/>
                </a:lnTo>
                <a:lnTo>
                  <a:pt x="1721" y="1423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g object 88"/>
          <p:cNvSpPr/>
          <p:nvPr/>
        </p:nvSpPr>
        <p:spPr>
          <a:xfrm>
            <a:off x="1694015" y="7266388"/>
            <a:ext cx="5715" cy="29845"/>
          </a:xfrm>
          <a:custGeom>
            <a:avLst/>
            <a:gdLst/>
            <a:ahLst/>
            <a:cxnLst/>
            <a:rect l="l" t="t" r="r" b="b"/>
            <a:pathLst>
              <a:path w="5714" h="29845">
                <a:moveTo>
                  <a:pt x="0" y="25497"/>
                </a:moveTo>
                <a:lnTo>
                  <a:pt x="1721" y="27038"/>
                </a:lnTo>
                <a:lnTo>
                  <a:pt x="3562" y="28402"/>
                </a:lnTo>
                <a:lnTo>
                  <a:pt x="5521" y="29647"/>
                </a:lnTo>
                <a:lnTo>
                  <a:pt x="5403" y="3854"/>
                </a:lnTo>
                <a:lnTo>
                  <a:pt x="3503" y="2668"/>
                </a:lnTo>
                <a:lnTo>
                  <a:pt x="1721" y="1423"/>
                </a:lnTo>
                <a:lnTo>
                  <a:pt x="0" y="0"/>
                </a:lnTo>
                <a:lnTo>
                  <a:pt x="0" y="2549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9" name="bg object 8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709215" y="7132854"/>
            <a:ext cx="34912" cy="22043"/>
          </a:xfrm>
          <a:prstGeom prst="rect">
            <a:avLst/>
          </a:prstGeom>
        </p:spPr>
      </p:pic>
      <p:sp>
        <p:nvSpPr>
          <p:cNvPr id="90" name="bg object 90"/>
          <p:cNvSpPr/>
          <p:nvPr/>
        </p:nvSpPr>
        <p:spPr>
          <a:xfrm>
            <a:off x="1709215" y="7132854"/>
            <a:ext cx="34925" cy="22225"/>
          </a:xfrm>
          <a:custGeom>
            <a:avLst/>
            <a:gdLst/>
            <a:ahLst/>
            <a:cxnLst/>
            <a:rect l="l" t="t" r="r" b="b"/>
            <a:pathLst>
              <a:path w="34925" h="22225">
                <a:moveTo>
                  <a:pt x="5106" y="3498"/>
                </a:moveTo>
                <a:lnTo>
                  <a:pt x="1187" y="6048"/>
                </a:lnTo>
                <a:lnTo>
                  <a:pt x="0" y="11325"/>
                </a:lnTo>
                <a:lnTo>
                  <a:pt x="2434" y="15357"/>
                </a:lnTo>
                <a:lnTo>
                  <a:pt x="17463" y="22043"/>
                </a:lnTo>
                <a:lnTo>
                  <a:pt x="23819" y="21096"/>
                </a:lnTo>
                <a:lnTo>
                  <a:pt x="29746" y="18203"/>
                </a:lnTo>
                <a:lnTo>
                  <a:pt x="33665" y="15713"/>
                </a:lnTo>
                <a:lnTo>
                  <a:pt x="34912" y="10495"/>
                </a:lnTo>
                <a:lnTo>
                  <a:pt x="32478" y="6463"/>
                </a:lnTo>
                <a:lnTo>
                  <a:pt x="31765" y="5277"/>
                </a:lnTo>
                <a:lnTo>
                  <a:pt x="30815" y="4328"/>
                </a:lnTo>
                <a:lnTo>
                  <a:pt x="29687" y="3617"/>
                </a:lnTo>
                <a:lnTo>
                  <a:pt x="23725" y="913"/>
                </a:lnTo>
                <a:lnTo>
                  <a:pt x="17396" y="0"/>
                </a:lnTo>
                <a:lnTo>
                  <a:pt x="11067" y="865"/>
                </a:lnTo>
                <a:lnTo>
                  <a:pt x="5106" y="3498"/>
                </a:lnTo>
                <a:close/>
              </a:path>
            </a:pathLst>
          </a:custGeom>
          <a:ln w="42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1" name="bg object 91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700428" y="7304930"/>
            <a:ext cx="52546" cy="29640"/>
          </a:xfrm>
          <a:prstGeom prst="rect">
            <a:avLst/>
          </a:prstGeom>
        </p:spPr>
      </p:pic>
      <p:sp>
        <p:nvSpPr>
          <p:cNvPr id="92" name="bg object 92"/>
          <p:cNvSpPr/>
          <p:nvPr/>
        </p:nvSpPr>
        <p:spPr>
          <a:xfrm>
            <a:off x="1700428" y="7304930"/>
            <a:ext cx="52705" cy="29845"/>
          </a:xfrm>
          <a:custGeom>
            <a:avLst/>
            <a:gdLst/>
            <a:ahLst/>
            <a:cxnLst/>
            <a:rect l="l" t="t" r="r" b="b"/>
            <a:pathLst>
              <a:path w="52705" h="29845">
                <a:moveTo>
                  <a:pt x="6590" y="0"/>
                </a:moveTo>
                <a:lnTo>
                  <a:pt x="4453" y="3972"/>
                </a:lnTo>
                <a:lnTo>
                  <a:pt x="2315" y="7886"/>
                </a:lnTo>
                <a:lnTo>
                  <a:pt x="0" y="11740"/>
                </a:lnTo>
                <a:lnTo>
                  <a:pt x="118" y="16543"/>
                </a:lnTo>
                <a:lnTo>
                  <a:pt x="2612" y="20931"/>
                </a:lnTo>
                <a:lnTo>
                  <a:pt x="6590" y="23362"/>
                </a:lnTo>
                <a:lnTo>
                  <a:pt x="16125" y="28066"/>
                </a:lnTo>
                <a:lnTo>
                  <a:pt x="26362" y="29640"/>
                </a:lnTo>
                <a:lnTo>
                  <a:pt x="36599" y="28090"/>
                </a:lnTo>
                <a:lnTo>
                  <a:pt x="46134" y="23421"/>
                </a:lnTo>
                <a:lnTo>
                  <a:pt x="49934" y="21049"/>
                </a:lnTo>
                <a:lnTo>
                  <a:pt x="52309" y="16899"/>
                </a:lnTo>
                <a:lnTo>
                  <a:pt x="52546" y="12392"/>
                </a:lnTo>
                <a:lnTo>
                  <a:pt x="50468" y="8182"/>
                </a:lnTo>
                <a:lnTo>
                  <a:pt x="48331" y="4091"/>
                </a:lnTo>
                <a:lnTo>
                  <a:pt x="46074" y="0"/>
                </a:lnTo>
                <a:lnTo>
                  <a:pt x="36382" y="3302"/>
                </a:lnTo>
                <a:lnTo>
                  <a:pt x="26332" y="4402"/>
                </a:lnTo>
                <a:lnTo>
                  <a:pt x="16283" y="3302"/>
                </a:lnTo>
                <a:lnTo>
                  <a:pt x="6590" y="0"/>
                </a:lnTo>
                <a:close/>
              </a:path>
            </a:pathLst>
          </a:custGeom>
          <a:ln w="42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g object 93"/>
          <p:cNvSpPr/>
          <p:nvPr/>
        </p:nvSpPr>
        <p:spPr>
          <a:xfrm>
            <a:off x="1614512" y="7132988"/>
            <a:ext cx="252729" cy="201930"/>
          </a:xfrm>
          <a:custGeom>
            <a:avLst/>
            <a:gdLst/>
            <a:ahLst/>
            <a:cxnLst/>
            <a:rect l="l" t="t" r="r" b="b"/>
            <a:pathLst>
              <a:path w="252730" h="201929">
                <a:moveTo>
                  <a:pt x="72615" y="149588"/>
                </a:moveTo>
                <a:lnTo>
                  <a:pt x="72734" y="156762"/>
                </a:lnTo>
                <a:lnTo>
                  <a:pt x="76474" y="163344"/>
                </a:lnTo>
                <a:lnTo>
                  <a:pt x="82471" y="166961"/>
                </a:lnTo>
                <a:lnTo>
                  <a:pt x="85737" y="169215"/>
                </a:lnTo>
                <a:lnTo>
                  <a:pt x="89240" y="171112"/>
                </a:lnTo>
                <a:lnTo>
                  <a:pt x="92862" y="172535"/>
                </a:lnTo>
                <a:lnTo>
                  <a:pt x="90309" y="176152"/>
                </a:lnTo>
                <a:lnTo>
                  <a:pt x="87934" y="179947"/>
                </a:lnTo>
                <a:lnTo>
                  <a:pt x="85796" y="183801"/>
                </a:lnTo>
                <a:lnTo>
                  <a:pt x="86212" y="188486"/>
                </a:lnTo>
                <a:lnTo>
                  <a:pt x="88646" y="192696"/>
                </a:lnTo>
                <a:lnTo>
                  <a:pt x="92446" y="195364"/>
                </a:lnTo>
                <a:lnTo>
                  <a:pt x="101973" y="200000"/>
                </a:lnTo>
                <a:lnTo>
                  <a:pt x="112196" y="201546"/>
                </a:lnTo>
                <a:lnTo>
                  <a:pt x="122430" y="200000"/>
                </a:lnTo>
                <a:lnTo>
                  <a:pt x="131990" y="195364"/>
                </a:lnTo>
                <a:lnTo>
                  <a:pt x="135790" y="193051"/>
                </a:lnTo>
                <a:lnTo>
                  <a:pt x="138165" y="188841"/>
                </a:lnTo>
                <a:lnTo>
                  <a:pt x="138284" y="184335"/>
                </a:lnTo>
                <a:lnTo>
                  <a:pt x="136562" y="180066"/>
                </a:lnTo>
                <a:lnTo>
                  <a:pt x="134543" y="176034"/>
                </a:lnTo>
                <a:lnTo>
                  <a:pt x="132228" y="172120"/>
                </a:lnTo>
                <a:lnTo>
                  <a:pt x="135493" y="170756"/>
                </a:lnTo>
                <a:lnTo>
                  <a:pt x="138581" y="169037"/>
                </a:lnTo>
                <a:lnTo>
                  <a:pt x="141549" y="167021"/>
                </a:lnTo>
                <a:lnTo>
                  <a:pt x="147131" y="163463"/>
                </a:lnTo>
                <a:lnTo>
                  <a:pt x="150693" y="157296"/>
                </a:lnTo>
                <a:lnTo>
                  <a:pt x="151049" y="150536"/>
                </a:lnTo>
                <a:lnTo>
                  <a:pt x="150990" y="147275"/>
                </a:lnTo>
                <a:lnTo>
                  <a:pt x="227228" y="192162"/>
                </a:lnTo>
                <a:lnTo>
                  <a:pt x="252462" y="147157"/>
                </a:lnTo>
                <a:lnTo>
                  <a:pt x="151881" y="88395"/>
                </a:lnTo>
                <a:lnTo>
                  <a:pt x="150990" y="91419"/>
                </a:lnTo>
                <a:lnTo>
                  <a:pt x="150931" y="44397"/>
                </a:lnTo>
                <a:lnTo>
                  <a:pt x="150871" y="37282"/>
                </a:lnTo>
                <a:lnTo>
                  <a:pt x="147190" y="30759"/>
                </a:lnTo>
                <a:lnTo>
                  <a:pt x="141312" y="27083"/>
                </a:lnTo>
                <a:lnTo>
                  <a:pt x="137274" y="24533"/>
                </a:lnTo>
                <a:lnTo>
                  <a:pt x="132999" y="22517"/>
                </a:lnTo>
                <a:lnTo>
                  <a:pt x="128546" y="21094"/>
                </a:lnTo>
                <a:lnTo>
                  <a:pt x="128546" y="17714"/>
                </a:lnTo>
                <a:lnTo>
                  <a:pt x="128487" y="14394"/>
                </a:lnTo>
                <a:lnTo>
                  <a:pt x="128309" y="11073"/>
                </a:lnTo>
                <a:lnTo>
                  <a:pt x="128487" y="7990"/>
                </a:lnTo>
                <a:lnTo>
                  <a:pt x="126943" y="5025"/>
                </a:lnTo>
                <a:lnTo>
                  <a:pt x="124271" y="3542"/>
                </a:lnTo>
                <a:lnTo>
                  <a:pt x="118318" y="898"/>
                </a:lnTo>
                <a:lnTo>
                  <a:pt x="112003" y="0"/>
                </a:lnTo>
                <a:lnTo>
                  <a:pt x="105677" y="857"/>
                </a:lnTo>
                <a:lnTo>
                  <a:pt x="99690" y="3483"/>
                </a:lnTo>
                <a:lnTo>
                  <a:pt x="97196" y="5025"/>
                </a:lnTo>
                <a:lnTo>
                  <a:pt x="95712" y="7812"/>
                </a:lnTo>
                <a:lnTo>
                  <a:pt x="95771" y="10776"/>
                </a:lnTo>
                <a:lnTo>
                  <a:pt x="95771" y="14038"/>
                </a:lnTo>
                <a:lnTo>
                  <a:pt x="95831" y="17299"/>
                </a:lnTo>
                <a:lnTo>
                  <a:pt x="95949" y="20501"/>
                </a:lnTo>
                <a:lnTo>
                  <a:pt x="91081" y="21924"/>
                </a:lnTo>
                <a:lnTo>
                  <a:pt x="86449" y="23940"/>
                </a:lnTo>
                <a:lnTo>
                  <a:pt x="82115" y="26608"/>
                </a:lnTo>
                <a:lnTo>
                  <a:pt x="77246" y="29514"/>
                </a:lnTo>
                <a:lnTo>
                  <a:pt x="73743" y="34435"/>
                </a:lnTo>
                <a:lnTo>
                  <a:pt x="72556" y="40128"/>
                </a:lnTo>
                <a:lnTo>
                  <a:pt x="60544" y="33836"/>
                </a:lnTo>
                <a:lnTo>
                  <a:pt x="48650" y="27327"/>
                </a:lnTo>
                <a:lnTo>
                  <a:pt x="36878" y="20608"/>
                </a:lnTo>
                <a:lnTo>
                  <a:pt x="25234" y="13682"/>
                </a:lnTo>
                <a:lnTo>
                  <a:pt x="0" y="58213"/>
                </a:lnTo>
                <a:lnTo>
                  <a:pt x="72378" y="100491"/>
                </a:lnTo>
                <a:lnTo>
                  <a:pt x="72615" y="149588"/>
                </a:lnTo>
              </a:path>
            </a:pathLst>
          </a:custGeom>
          <a:ln w="88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bg object 9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559593" y="7388949"/>
            <a:ext cx="93034" cy="9292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33473" y="42163"/>
            <a:ext cx="3591052" cy="330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660" y="520121"/>
            <a:ext cx="157571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b="1" spc="-10" dirty="0" smtClean="0">
                <a:latin typeface="Cambria"/>
                <a:cs typeface="Cambria"/>
              </a:rPr>
              <a:t>Sankar Prasad Bag</a:t>
            </a:r>
            <a:endParaRPr sz="14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Cambria"/>
                <a:cs typeface="Cambria"/>
              </a:rPr>
              <a:t>Assistant</a:t>
            </a:r>
            <a:r>
              <a:rPr sz="1400" spc="-7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Professor</a:t>
            </a:r>
            <a:endParaRPr sz="1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7715" y="1321053"/>
            <a:ext cx="6210935" cy="39985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00"/>
              </a:spcBef>
            </a:pPr>
            <a:r>
              <a:rPr sz="1400" b="1" spc="-10" dirty="0" smtClean="0">
                <a:latin typeface="Cambria"/>
                <a:cs typeface="Cambria"/>
              </a:rPr>
              <a:t>Education</a:t>
            </a:r>
            <a:r>
              <a:rPr lang="en-US" sz="1400" b="1" spc="-10" dirty="0" smtClean="0">
                <a:latin typeface="Cambria"/>
                <a:cs typeface="Cambria"/>
              </a:rPr>
              <a:t>:</a:t>
            </a:r>
            <a:endParaRPr sz="1400" dirty="0">
              <a:latin typeface="Cambria"/>
              <a:cs typeface="Cambria"/>
            </a:endParaRPr>
          </a:p>
          <a:p>
            <a:pPr marL="12700" marR="3325495">
              <a:lnSpc>
                <a:spcPts val="1440"/>
              </a:lnSpc>
              <a:spcBef>
                <a:spcPts val="35"/>
              </a:spcBef>
            </a:pPr>
            <a:r>
              <a:rPr sz="1200" dirty="0" smtClean="0">
                <a:latin typeface="Calibri"/>
                <a:cs typeface="Calibri"/>
              </a:rPr>
              <a:t>20</a:t>
            </a:r>
            <a:r>
              <a:rPr lang="en-US" sz="1200" dirty="0" smtClean="0">
                <a:latin typeface="Calibri"/>
                <a:cs typeface="Calibri"/>
              </a:rPr>
              <a:t>18</a:t>
            </a:r>
            <a:r>
              <a:rPr sz="1200" spc="-30" dirty="0" smtClean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Ph.D.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lang="en-US" sz="1200" dirty="0" smtClean="0">
                <a:latin typeface="Calibri"/>
                <a:cs typeface="Calibri"/>
              </a:rPr>
              <a:t>Electronics Engineering</a:t>
            </a:r>
            <a:r>
              <a:rPr sz="1200" spc="-20" dirty="0" smtClean="0">
                <a:latin typeface="Calibri"/>
                <a:cs typeface="Calibri"/>
              </a:rPr>
              <a:t>,</a:t>
            </a:r>
            <a:r>
              <a:rPr sz="1200" spc="-25" dirty="0" smtClean="0">
                <a:latin typeface="Calibri"/>
                <a:cs typeface="Calibri"/>
              </a:rPr>
              <a:t> </a:t>
            </a:r>
            <a:endParaRPr lang="en-US" sz="1200" spc="-25" dirty="0" smtClean="0">
              <a:latin typeface="Calibri"/>
              <a:cs typeface="Calibri"/>
            </a:endParaRPr>
          </a:p>
          <a:p>
            <a:pPr marL="12700" marR="3325495">
              <a:lnSpc>
                <a:spcPts val="1440"/>
              </a:lnSpc>
              <a:spcBef>
                <a:spcPts val="35"/>
              </a:spcBef>
            </a:pPr>
            <a:r>
              <a:rPr lang="en-US" sz="1200" dirty="0" smtClean="0">
                <a:latin typeface="Calibri"/>
                <a:cs typeface="Calibri"/>
              </a:rPr>
              <a:t>Chang Gung</a:t>
            </a:r>
            <a:r>
              <a:rPr sz="1200" dirty="0" smtClean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University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ts val="1664"/>
              </a:lnSpc>
              <a:spcBef>
                <a:spcPts val="975"/>
              </a:spcBef>
            </a:pPr>
            <a:r>
              <a:rPr sz="1400" b="1" spc="-10" dirty="0" smtClean="0">
                <a:latin typeface="Cambria"/>
                <a:cs typeface="Cambria"/>
              </a:rPr>
              <a:t>Experience</a:t>
            </a:r>
            <a:r>
              <a:rPr lang="en-US" sz="1400" b="1" spc="-10" dirty="0" smtClean="0">
                <a:latin typeface="Cambria"/>
                <a:cs typeface="Cambria"/>
              </a:rPr>
              <a:t>:</a:t>
            </a:r>
            <a:endParaRPr sz="1400" dirty="0">
              <a:latin typeface="Cambria"/>
              <a:cs typeface="Cambria"/>
            </a:endParaRPr>
          </a:p>
          <a:p>
            <a:pPr marL="12700" marR="516890">
              <a:lnSpc>
                <a:spcPts val="1440"/>
              </a:lnSpc>
              <a:spcBef>
                <a:spcPts val="30"/>
              </a:spcBef>
            </a:pPr>
            <a:r>
              <a:rPr sz="1200" dirty="0" smtClean="0">
                <a:latin typeface="Calibri"/>
                <a:cs typeface="Calibri"/>
              </a:rPr>
              <a:t>20</a:t>
            </a:r>
            <a:r>
              <a:rPr lang="en-US" sz="1200" dirty="0" smtClean="0">
                <a:latin typeface="Calibri"/>
                <a:cs typeface="Calibri"/>
              </a:rPr>
              <a:t>26</a:t>
            </a:r>
            <a:r>
              <a:rPr sz="1200" dirty="0" smtClean="0">
                <a:latin typeface="Calibri"/>
                <a:cs typeface="Calibri"/>
              </a:rPr>
              <a:t>/</a:t>
            </a:r>
            <a:r>
              <a:rPr lang="en-US" sz="1200" dirty="0" smtClean="0">
                <a:latin typeface="Calibri"/>
                <a:cs typeface="Calibri"/>
              </a:rPr>
              <a:t>06 </a:t>
            </a:r>
            <a:r>
              <a:rPr sz="1200" dirty="0" smtClean="0">
                <a:latin typeface="Calibri"/>
                <a:cs typeface="Calibri"/>
              </a:rPr>
              <a:t>~</a:t>
            </a:r>
            <a:r>
              <a:rPr lang="en-US" sz="1200" dirty="0">
                <a:latin typeface="Calibri"/>
                <a:cs typeface="Calibri"/>
              </a:rPr>
              <a:t> </a:t>
            </a:r>
            <a:r>
              <a:rPr sz="1200" dirty="0" smtClean="0">
                <a:latin typeface="Calibri"/>
                <a:cs typeface="Calibri"/>
              </a:rPr>
              <a:t>now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Assistant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Professor,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Dept.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lang="en-US" sz="1200" spc="-35" dirty="0" smtClean="0">
                <a:latin typeface="Calibri"/>
                <a:cs typeface="Calibri"/>
              </a:rPr>
              <a:t>E</a:t>
            </a:r>
            <a:r>
              <a:rPr sz="1200" spc="-10" dirty="0" smtClean="0">
                <a:latin typeface="Calibri"/>
                <a:cs typeface="Calibri"/>
              </a:rPr>
              <a:t>ngineering, </a:t>
            </a:r>
            <a:r>
              <a:rPr sz="1200" dirty="0" smtClean="0">
                <a:latin typeface="Calibri"/>
                <a:cs typeface="Calibri"/>
              </a:rPr>
              <a:t>National</a:t>
            </a:r>
            <a:r>
              <a:rPr sz="1200" spc="-50" dirty="0" smtClean="0">
                <a:latin typeface="Calibri"/>
                <a:cs typeface="Calibri"/>
              </a:rPr>
              <a:t> </a:t>
            </a:r>
            <a:r>
              <a:rPr sz="1200" spc="-20" dirty="0" smtClean="0">
                <a:latin typeface="Calibri"/>
                <a:cs typeface="Calibri"/>
              </a:rPr>
              <a:t>Taiwan</a:t>
            </a:r>
            <a:r>
              <a:rPr sz="1200" spc="-35" dirty="0" smtClean="0">
                <a:latin typeface="Calibri"/>
                <a:cs typeface="Calibri"/>
              </a:rPr>
              <a:t> </a:t>
            </a:r>
            <a:r>
              <a:rPr sz="1200" dirty="0" smtClean="0">
                <a:latin typeface="Calibri"/>
                <a:cs typeface="Calibri"/>
              </a:rPr>
              <a:t>University</a:t>
            </a:r>
            <a:r>
              <a:rPr sz="1200" spc="-45" dirty="0" smtClean="0">
                <a:latin typeface="Calibri"/>
                <a:cs typeface="Calibri"/>
              </a:rPr>
              <a:t> </a:t>
            </a:r>
            <a:r>
              <a:rPr sz="1200" dirty="0" smtClean="0">
                <a:latin typeface="Calibri"/>
                <a:cs typeface="Calibri"/>
              </a:rPr>
              <a:t>of</a:t>
            </a:r>
            <a:r>
              <a:rPr sz="1200" spc="-30" dirty="0" smtClean="0">
                <a:latin typeface="Calibri"/>
                <a:cs typeface="Calibri"/>
              </a:rPr>
              <a:t> </a:t>
            </a:r>
            <a:r>
              <a:rPr sz="1200" dirty="0" smtClean="0">
                <a:latin typeface="Calibri"/>
                <a:cs typeface="Calibri"/>
              </a:rPr>
              <a:t>Science</a:t>
            </a:r>
            <a:r>
              <a:rPr sz="1200" spc="-30" dirty="0" smtClean="0">
                <a:latin typeface="Calibri"/>
                <a:cs typeface="Calibri"/>
              </a:rPr>
              <a:t> </a:t>
            </a:r>
            <a:r>
              <a:rPr sz="1200" dirty="0" smtClean="0">
                <a:latin typeface="Calibri"/>
                <a:cs typeface="Calibri"/>
              </a:rPr>
              <a:t>and</a:t>
            </a:r>
            <a:r>
              <a:rPr sz="1200" spc="-40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Technology</a:t>
            </a:r>
            <a:r>
              <a:rPr lang="en-US" sz="1200" spc="-10" dirty="0" smtClean="0">
                <a:latin typeface="Calibri"/>
                <a:cs typeface="Calibri"/>
              </a:rPr>
              <a:t>, Taiwan (ROC)</a:t>
            </a:r>
            <a:endParaRPr sz="1200" dirty="0" smtClean="0">
              <a:latin typeface="Calibri"/>
              <a:cs typeface="Calibri"/>
            </a:endParaRPr>
          </a:p>
          <a:p>
            <a:pPr marL="12700" marR="392430">
              <a:lnSpc>
                <a:spcPts val="1440"/>
              </a:lnSpc>
              <a:spcBef>
                <a:spcPts val="5"/>
              </a:spcBef>
            </a:pPr>
            <a:r>
              <a:rPr sz="1200" dirty="0" smtClean="0">
                <a:latin typeface="Calibri"/>
                <a:cs typeface="Calibri"/>
              </a:rPr>
              <a:t>20</a:t>
            </a:r>
            <a:r>
              <a:rPr lang="en-US" sz="1200" dirty="0" smtClean="0">
                <a:latin typeface="Calibri"/>
                <a:cs typeface="Calibri"/>
              </a:rPr>
              <a:t>24</a:t>
            </a:r>
            <a:r>
              <a:rPr sz="1200" dirty="0" smtClean="0">
                <a:latin typeface="Calibri"/>
                <a:cs typeface="Calibri"/>
              </a:rPr>
              <a:t>/</a:t>
            </a:r>
            <a:r>
              <a:rPr lang="en-US" sz="1200" dirty="0" smtClean="0">
                <a:latin typeface="Calibri"/>
                <a:cs typeface="Calibri"/>
              </a:rPr>
              <a:t>09 </a:t>
            </a:r>
            <a:r>
              <a:rPr sz="1200" dirty="0" smtClean="0">
                <a:latin typeface="Calibri"/>
                <a:cs typeface="Calibri"/>
              </a:rPr>
              <a:t>~</a:t>
            </a:r>
            <a:r>
              <a:rPr lang="en-US" sz="1200" dirty="0" smtClean="0">
                <a:latin typeface="Calibri"/>
                <a:cs typeface="Calibri"/>
              </a:rPr>
              <a:t> </a:t>
            </a:r>
            <a:r>
              <a:rPr sz="1200" dirty="0" smtClean="0">
                <a:latin typeface="Calibri"/>
                <a:cs typeface="Calibri"/>
              </a:rPr>
              <a:t>20</a:t>
            </a:r>
            <a:r>
              <a:rPr lang="en-US" sz="1200" dirty="0" smtClean="0">
                <a:latin typeface="Calibri"/>
                <a:cs typeface="Calibri"/>
              </a:rPr>
              <a:t>26</a:t>
            </a:r>
            <a:r>
              <a:rPr sz="1200" dirty="0" smtClean="0">
                <a:latin typeface="Calibri"/>
                <a:cs typeface="Calibri"/>
              </a:rPr>
              <a:t>/</a:t>
            </a:r>
            <a:r>
              <a:rPr lang="en-US" sz="1200" dirty="0" smtClean="0">
                <a:latin typeface="Calibri"/>
                <a:cs typeface="Calibri"/>
              </a:rPr>
              <a:t>05</a:t>
            </a:r>
            <a:r>
              <a:rPr sz="1200" dirty="0" smtClean="0">
                <a:latin typeface="Calibri"/>
                <a:cs typeface="Calibri"/>
              </a:rPr>
              <a:t>:</a:t>
            </a:r>
            <a:r>
              <a:rPr sz="1200" spc="1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Associate Professor</a:t>
            </a:r>
            <a:r>
              <a:rPr sz="1200" spc="-20" dirty="0" smtClean="0">
                <a:latin typeface="Calibri"/>
                <a:cs typeface="Calibri"/>
              </a:rPr>
              <a:t>,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School of Electronics &amp; Communication </a:t>
            </a:r>
            <a:r>
              <a:rPr sz="1200" spc="-10" dirty="0" smtClean="0">
                <a:latin typeface="Calibri"/>
                <a:cs typeface="Calibri"/>
              </a:rPr>
              <a:t>Engineering, </a:t>
            </a:r>
            <a:r>
              <a:rPr lang="en-US" sz="1200" dirty="0" smtClean="0">
                <a:latin typeface="Calibri"/>
                <a:cs typeface="Calibri"/>
              </a:rPr>
              <a:t>REVA </a:t>
            </a:r>
            <a:r>
              <a:rPr sz="1200" spc="-10" dirty="0" smtClean="0">
                <a:latin typeface="Calibri"/>
                <a:cs typeface="Calibri"/>
              </a:rPr>
              <a:t>University</a:t>
            </a:r>
            <a:r>
              <a:rPr lang="en-US" sz="1200" spc="-10" dirty="0" smtClean="0">
                <a:latin typeface="Calibri"/>
                <a:cs typeface="Calibri"/>
              </a:rPr>
              <a:t>, India</a:t>
            </a:r>
          </a:p>
          <a:p>
            <a:pPr marL="12700" marR="392430">
              <a:lnSpc>
                <a:spcPts val="1440"/>
              </a:lnSpc>
              <a:spcBef>
                <a:spcPts val="5"/>
              </a:spcBef>
            </a:pPr>
            <a:r>
              <a:rPr lang="en-US" sz="1200" dirty="0" smtClean="0">
                <a:latin typeface="Calibri"/>
                <a:cs typeface="Calibri"/>
              </a:rPr>
              <a:t>2022/10 ~ 2024/08:</a:t>
            </a:r>
            <a:r>
              <a:rPr lang="en-US" sz="1200" spc="1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Postdoctoral</a:t>
            </a:r>
            <a:r>
              <a:rPr lang="en-US" sz="1200" spc="-5" dirty="0" smtClean="0">
                <a:latin typeface="Calibri"/>
                <a:cs typeface="Calibri"/>
              </a:rPr>
              <a:t> </a:t>
            </a:r>
            <a:r>
              <a:rPr lang="en-US" sz="1200" spc="-20" dirty="0" smtClean="0">
                <a:latin typeface="Calibri"/>
                <a:cs typeface="Calibri"/>
              </a:rPr>
              <a:t>Researcher,</a:t>
            </a:r>
            <a:r>
              <a:rPr lang="en-US" sz="1200" spc="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Graduate</a:t>
            </a:r>
            <a:r>
              <a:rPr lang="en-US" sz="1200" spc="-1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Institute</a:t>
            </a:r>
            <a:r>
              <a:rPr lang="en-US" sz="1200" spc="-20" dirty="0" smtClean="0">
                <a:latin typeface="Calibri"/>
                <a:cs typeface="Calibri"/>
              </a:rPr>
              <a:t> </a:t>
            </a:r>
            <a:r>
              <a:rPr lang="en-US" sz="1200" dirty="0" smtClean="0">
                <a:latin typeface="Calibri"/>
                <a:cs typeface="Calibri"/>
              </a:rPr>
              <a:t>of</a:t>
            </a:r>
            <a:r>
              <a:rPr lang="en-US" sz="1200" spc="1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Communication</a:t>
            </a:r>
            <a:r>
              <a:rPr lang="en-US" sz="1200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Engineering, </a:t>
            </a:r>
            <a:r>
              <a:rPr lang="en-US" sz="1200" dirty="0" err="1" smtClean="0">
                <a:latin typeface="Calibri"/>
                <a:cs typeface="Calibri"/>
              </a:rPr>
              <a:t>Dongguk</a:t>
            </a:r>
            <a:r>
              <a:rPr lang="en-US" sz="1200" dirty="0" smtClean="0">
                <a:latin typeface="Calibri"/>
                <a:cs typeface="Calibri"/>
              </a:rPr>
              <a:t> University</a:t>
            </a:r>
            <a:r>
              <a:rPr lang="en-US" sz="1200" spc="-10" dirty="0" smtClean="0">
                <a:latin typeface="Calibri"/>
                <a:cs typeface="Calibri"/>
              </a:rPr>
              <a:t>, Seoul, South Korea</a:t>
            </a:r>
          </a:p>
          <a:p>
            <a:pPr marL="12700" marR="392430">
              <a:lnSpc>
                <a:spcPts val="1440"/>
              </a:lnSpc>
              <a:spcBef>
                <a:spcPts val="5"/>
              </a:spcBef>
            </a:pPr>
            <a:r>
              <a:rPr lang="en-US" sz="1200" dirty="0" smtClean="0">
                <a:latin typeface="Calibri"/>
                <a:cs typeface="Calibri"/>
              </a:rPr>
              <a:t>2024/09 </a:t>
            </a:r>
            <a:r>
              <a:rPr lang="en-US" sz="1200" dirty="0" smtClean="0">
                <a:latin typeface="Calibri"/>
                <a:cs typeface="Calibri"/>
              </a:rPr>
              <a:t>~ 2026/05:</a:t>
            </a:r>
            <a:r>
              <a:rPr lang="en-US" sz="1200" spc="1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Assistant Professor</a:t>
            </a:r>
            <a:r>
              <a:rPr lang="en-US" sz="1200" spc="-20" dirty="0" smtClean="0">
                <a:latin typeface="Calibri"/>
                <a:cs typeface="Calibri"/>
              </a:rPr>
              <a:t>,</a:t>
            </a:r>
            <a:r>
              <a:rPr lang="en-US" sz="1200" spc="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School of Electronics &amp; Communication Engineering, </a:t>
            </a:r>
            <a:r>
              <a:rPr lang="en-US" sz="1200" dirty="0" smtClean="0">
                <a:latin typeface="Calibri"/>
                <a:cs typeface="Calibri"/>
              </a:rPr>
              <a:t>MITS University</a:t>
            </a:r>
            <a:r>
              <a:rPr lang="en-US" sz="1200" spc="-10" dirty="0" smtClean="0">
                <a:latin typeface="Calibri"/>
                <a:cs typeface="Calibri"/>
              </a:rPr>
              <a:t>, India</a:t>
            </a:r>
          </a:p>
          <a:p>
            <a:pPr marL="12700" marR="392430">
              <a:lnSpc>
                <a:spcPts val="1440"/>
              </a:lnSpc>
              <a:spcBef>
                <a:spcPts val="5"/>
              </a:spcBef>
            </a:pPr>
            <a:r>
              <a:rPr lang="en-US" sz="1200" dirty="0" smtClean="0">
                <a:latin typeface="Calibri"/>
                <a:cs typeface="Calibri"/>
              </a:rPr>
              <a:t>2018/07~2020/06:</a:t>
            </a:r>
            <a:r>
              <a:rPr lang="en-US" sz="1200" spc="1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Postdoctoral</a:t>
            </a:r>
            <a:r>
              <a:rPr lang="en-US" sz="1200" spc="-5" dirty="0" smtClean="0">
                <a:latin typeface="Calibri"/>
                <a:cs typeface="Calibri"/>
              </a:rPr>
              <a:t> </a:t>
            </a:r>
            <a:r>
              <a:rPr lang="en-US" sz="1200" spc="-20" dirty="0" smtClean="0">
                <a:latin typeface="Calibri"/>
                <a:cs typeface="Calibri"/>
              </a:rPr>
              <a:t>Researcher,</a:t>
            </a:r>
            <a:r>
              <a:rPr lang="en-US" sz="1200" spc="5" dirty="0" smtClean="0">
                <a:latin typeface="Calibri"/>
                <a:cs typeface="Calibri"/>
              </a:rPr>
              <a:t> </a:t>
            </a:r>
            <a:r>
              <a:rPr lang="en-US" sz="1200" spc="-10" dirty="0" smtClean="0">
                <a:latin typeface="Calibri"/>
                <a:cs typeface="Calibri"/>
              </a:rPr>
              <a:t>School of Aeronautics and Astronautics,  </a:t>
            </a:r>
            <a:r>
              <a:rPr lang="en-US" sz="1200" dirty="0" smtClean="0">
                <a:latin typeface="Calibri"/>
                <a:cs typeface="Calibri"/>
              </a:rPr>
              <a:t>Zhejiang </a:t>
            </a:r>
            <a:r>
              <a:rPr lang="en-US" sz="1200" spc="-10" dirty="0" smtClean="0">
                <a:latin typeface="Calibri"/>
                <a:cs typeface="Calibri"/>
              </a:rPr>
              <a:t>University, Hangzhou, China</a:t>
            </a:r>
          </a:p>
          <a:p>
            <a:pPr marL="12700" marR="392430">
              <a:lnSpc>
                <a:spcPts val="1440"/>
              </a:lnSpc>
              <a:spcBef>
                <a:spcPts val="5"/>
              </a:spcBef>
            </a:pPr>
            <a:endParaRPr lang="en-US" sz="1200" b="1" dirty="0" smtClean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12700" marR="392430">
              <a:lnSpc>
                <a:spcPts val="1440"/>
              </a:lnSpc>
              <a:spcBef>
                <a:spcPts val="5"/>
              </a:spcBef>
            </a:pPr>
            <a:r>
              <a:rPr lang="en-US" sz="1400" b="1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Teaching Interest</a:t>
            </a:r>
            <a:r>
              <a:rPr lang="en-US" sz="1400" dirty="0" smtClean="0">
                <a:latin typeface="Calibri"/>
                <a:cs typeface="Calibri"/>
              </a:rPr>
              <a:t>: </a:t>
            </a:r>
            <a:r>
              <a:rPr lang="en-US" sz="1200" dirty="0" err="1" smtClean="0">
                <a:latin typeface="Calibri"/>
                <a:cs typeface="Calibri"/>
              </a:rPr>
              <a:t>Neurmorphic</a:t>
            </a:r>
            <a:r>
              <a:rPr lang="en-US" sz="1200" dirty="0" smtClean="0">
                <a:latin typeface="Calibri"/>
                <a:cs typeface="Calibri"/>
              </a:rPr>
              <a:t> Computing / </a:t>
            </a:r>
            <a:r>
              <a:rPr lang="en-US" sz="1200" dirty="0" err="1" smtClean="0">
                <a:latin typeface="Calibri"/>
                <a:cs typeface="Calibri"/>
              </a:rPr>
              <a:t>NeuroVLSI</a:t>
            </a:r>
            <a:r>
              <a:rPr lang="en-US" sz="1200" dirty="0" smtClean="0">
                <a:latin typeface="Calibri"/>
                <a:cs typeface="Calibri"/>
              </a:rPr>
              <a:t> / </a:t>
            </a:r>
            <a:r>
              <a:rPr lang="en-US" sz="1200" dirty="0" err="1" smtClean="0">
                <a:latin typeface="Calibri"/>
                <a:cs typeface="Calibri"/>
              </a:rPr>
              <a:t>IoT</a:t>
            </a:r>
            <a:r>
              <a:rPr lang="en-US" sz="1200" dirty="0" smtClean="0">
                <a:latin typeface="Calibri"/>
                <a:cs typeface="Calibri"/>
              </a:rPr>
              <a:t> / Quantum computing/ Operating Systems / Microcomputer Architecture and Applications</a:t>
            </a:r>
          </a:p>
          <a:p>
            <a:pPr marL="12700" marR="110489">
              <a:lnSpc>
                <a:spcPts val="1440"/>
              </a:lnSpc>
            </a:pPr>
            <a:endParaRPr lang="en-US" sz="1400" b="1" spc="-10" dirty="0" smtClean="0">
              <a:latin typeface="Cambria"/>
              <a:cs typeface="Cambria"/>
            </a:endParaRPr>
          </a:p>
          <a:p>
            <a:pPr marL="12700" marR="110489">
              <a:lnSpc>
                <a:spcPts val="1440"/>
              </a:lnSpc>
            </a:pPr>
            <a:r>
              <a:rPr sz="1400" b="1" spc="-10" dirty="0" smtClean="0">
                <a:latin typeface="Cambria"/>
                <a:cs typeface="Cambria"/>
              </a:rPr>
              <a:t>Research</a:t>
            </a:r>
            <a:r>
              <a:rPr sz="1400" b="1" spc="-35" dirty="0" smtClean="0">
                <a:latin typeface="Cambria"/>
                <a:cs typeface="Cambria"/>
              </a:rPr>
              <a:t> </a:t>
            </a:r>
            <a:r>
              <a:rPr sz="1400" b="1" spc="-10" dirty="0" smtClean="0">
                <a:latin typeface="Cambria"/>
                <a:cs typeface="Cambria"/>
              </a:rPr>
              <a:t>Interest</a:t>
            </a:r>
            <a:r>
              <a:rPr lang="en-US" sz="1400" b="1" spc="-10" dirty="0" smtClean="0">
                <a:latin typeface="Cambria"/>
                <a:cs typeface="Cambria"/>
              </a:rPr>
              <a:t>:</a:t>
            </a:r>
            <a:endParaRPr lang="en-US" sz="1400" b="1" spc="-10" dirty="0" smtClean="0">
              <a:latin typeface="Cambria"/>
              <a:cs typeface="Cambria"/>
            </a:endParaRPr>
          </a:p>
          <a:p>
            <a:r>
              <a:rPr lang="en-US" sz="1200" dirty="0">
                <a:latin typeface="+mj-lt"/>
              </a:rPr>
              <a:t>Neuromorphic Computing, </a:t>
            </a:r>
            <a:r>
              <a:rPr lang="en-US" sz="1200" dirty="0" err="1">
                <a:latin typeface="+mj-lt"/>
              </a:rPr>
              <a:t>NeuroVLSI</a:t>
            </a:r>
            <a:r>
              <a:rPr lang="en-US" sz="1200" dirty="0">
                <a:latin typeface="+mj-lt"/>
              </a:rPr>
              <a:t> Design, Neuro-Biosensors </a:t>
            </a:r>
            <a:r>
              <a:rPr lang="en-US" sz="1200" dirty="0" smtClean="0">
                <a:latin typeface="+mj-lt"/>
              </a:rPr>
              <a:t>for </a:t>
            </a:r>
            <a:r>
              <a:rPr lang="en-US" sz="1200" dirty="0">
                <a:latin typeface="+mj-lt"/>
              </a:rPr>
              <a:t>Smart Healthcare, Brain-Computer Interfaces (BCI), Bio-Neuro </a:t>
            </a:r>
            <a:r>
              <a:rPr lang="en-US" sz="1200" dirty="0" smtClean="0">
                <a:latin typeface="+mj-lt"/>
              </a:rPr>
              <a:t>Inspired </a:t>
            </a:r>
            <a:r>
              <a:rPr lang="en-US" sz="1200" dirty="0">
                <a:latin typeface="+mj-lt"/>
              </a:rPr>
              <a:t>Edge AI, Quantum-Inspired ML</a:t>
            </a:r>
            <a:r>
              <a:rPr lang="en-US" sz="1200" dirty="0" smtClean="0">
                <a:latin typeface="+mj-lt"/>
              </a:rPr>
              <a:t>. </a:t>
            </a:r>
            <a:endParaRPr sz="1200" dirty="0">
              <a:latin typeface="+mj-lt"/>
              <a:cs typeface="Cambria"/>
            </a:endParaRPr>
          </a:p>
        </p:txBody>
      </p:sp>
      <p:pic>
        <p:nvPicPr>
          <p:cNvPr id="4" name="object 4" descr="untitl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823" y="394715"/>
            <a:ext cx="6589776" cy="79248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Faculty</a:t>
            </a:r>
            <a:r>
              <a:rPr spc="-6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Research</a:t>
            </a:r>
            <a:r>
              <a:rPr spc="-75" dirty="0"/>
              <a:t> </a:t>
            </a:r>
            <a:r>
              <a:rPr spc="-10" dirty="0"/>
              <a:t>Interests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53499" y="5319584"/>
            <a:ext cx="2444115" cy="9496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05"/>
              </a:spcBef>
            </a:pPr>
            <a:r>
              <a:rPr sz="1400" b="1" spc="-10" dirty="0" smtClean="0">
                <a:latin typeface="Cambria"/>
                <a:cs typeface="Cambria"/>
              </a:rPr>
              <a:t>Award</a:t>
            </a:r>
            <a:r>
              <a:rPr lang="en-US" sz="1400" b="1" spc="-10" dirty="0" smtClean="0">
                <a:latin typeface="Cambria"/>
                <a:cs typeface="Cambria"/>
              </a:rPr>
              <a:t>:</a:t>
            </a:r>
          </a:p>
          <a:p>
            <a:pPr marL="12700" marR="118110" indent="111125">
              <a:lnSpc>
                <a:spcPts val="1440"/>
              </a:lnSpc>
              <a:spcBef>
                <a:spcPts val="30"/>
              </a:spcBef>
              <a:buChar char="•"/>
              <a:tabLst>
                <a:tab pos="123825" algn="l"/>
              </a:tabLst>
            </a:pPr>
            <a:r>
              <a:rPr lang="en-US" sz="1400" dirty="0" smtClean="0">
                <a:latin typeface="Calibri"/>
                <a:cs typeface="Calibri"/>
              </a:rPr>
              <a:t>IEEE</a:t>
            </a:r>
            <a:r>
              <a:rPr lang="en-US" sz="1400" spc="-25" dirty="0" smtClean="0">
                <a:latin typeface="Calibri"/>
                <a:cs typeface="Calibri"/>
              </a:rPr>
              <a:t> </a:t>
            </a:r>
            <a:r>
              <a:rPr lang="en-US" sz="1400" dirty="0" smtClean="0">
                <a:latin typeface="Calibri"/>
                <a:cs typeface="Calibri"/>
              </a:rPr>
              <a:t>Senior Member</a:t>
            </a:r>
            <a:endParaRPr lang="en-US" sz="1400" spc="-20" dirty="0" smtClean="0">
              <a:latin typeface="Calibri"/>
              <a:cs typeface="Calibri"/>
            </a:endParaRPr>
          </a:p>
          <a:p>
            <a:pPr marL="12700" marR="118110" indent="111125" algn="just">
              <a:lnSpc>
                <a:spcPts val="1440"/>
              </a:lnSpc>
              <a:spcBef>
                <a:spcPts val="30"/>
              </a:spcBef>
              <a:buChar char="•"/>
              <a:tabLst>
                <a:tab pos="123825" algn="l"/>
              </a:tabLst>
            </a:pPr>
            <a:r>
              <a:rPr sz="1200" dirty="0" smtClean="0">
                <a:latin typeface="Calibri"/>
                <a:cs typeface="Calibri"/>
              </a:rPr>
              <a:t>2013</a:t>
            </a:r>
            <a:r>
              <a:rPr sz="1200" spc="-20" dirty="0" smtClean="0">
                <a:latin typeface="Calibri"/>
                <a:cs typeface="Calibri"/>
              </a:rPr>
              <a:t> </a:t>
            </a:r>
            <a:r>
              <a:rPr lang="en-US" sz="1200" spc="-20" dirty="0" smtClean="0">
                <a:latin typeface="Calibri"/>
                <a:cs typeface="Calibri"/>
              </a:rPr>
              <a:t>Taiwan scholarship recipients (Ministry of Education, Taiwan) for a research program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795142" y="5319584"/>
            <a:ext cx="3683508" cy="9496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05"/>
              </a:spcBef>
            </a:pPr>
            <a:r>
              <a:rPr sz="1400" b="1" spc="-10" dirty="0">
                <a:latin typeface="Cambria"/>
                <a:cs typeface="Cambria"/>
              </a:rPr>
              <a:t>Current</a:t>
            </a:r>
            <a:r>
              <a:rPr sz="1400" b="1" spc="-20" dirty="0">
                <a:latin typeface="Cambria"/>
                <a:cs typeface="Cambria"/>
              </a:rPr>
              <a:t> </a:t>
            </a:r>
            <a:r>
              <a:rPr sz="1400" b="1" spc="-10" dirty="0" smtClean="0">
                <a:latin typeface="Cambria"/>
                <a:cs typeface="Cambria"/>
              </a:rPr>
              <a:t>Project</a:t>
            </a:r>
            <a:r>
              <a:rPr lang="en-US" sz="1400" b="1" spc="-10" dirty="0" smtClean="0">
                <a:latin typeface="Cambria"/>
                <a:cs typeface="Cambria"/>
              </a:rPr>
              <a:t>:</a:t>
            </a:r>
            <a:endParaRPr sz="1400" dirty="0">
              <a:latin typeface="Cambria"/>
              <a:cs typeface="Cambria"/>
            </a:endParaRPr>
          </a:p>
          <a:p>
            <a:pPr marL="12700" marR="212725" indent="111125" algn="just">
              <a:lnSpc>
                <a:spcPts val="1440"/>
              </a:lnSpc>
              <a:spcBef>
                <a:spcPts val="30"/>
              </a:spcBef>
              <a:buFontTx/>
              <a:buChar char="•"/>
              <a:tabLst>
                <a:tab pos="123825" algn="l"/>
              </a:tabLst>
            </a:pPr>
            <a:r>
              <a:rPr lang="en-US" sz="1200" dirty="0" smtClean="0">
                <a:latin typeface="Calibri"/>
                <a:cs typeface="Calibri"/>
              </a:rPr>
              <a:t>Designing an analytical approach using neuromorphic </a:t>
            </a:r>
            <a:r>
              <a:rPr lang="en-US" sz="1200" dirty="0" err="1" smtClean="0">
                <a:latin typeface="Calibri"/>
                <a:cs typeface="Calibri"/>
              </a:rPr>
              <a:t>IoT</a:t>
            </a:r>
            <a:r>
              <a:rPr lang="en-US" sz="1200" dirty="0" smtClean="0">
                <a:latin typeface="Calibri"/>
                <a:cs typeface="Calibri"/>
              </a:rPr>
              <a:t> devices to differentiate bloodstains and fingerprints from non-biological materials, REVA Research center, India</a:t>
            </a:r>
          </a:p>
        </p:txBody>
      </p:sp>
      <p:sp>
        <p:nvSpPr>
          <p:cNvPr id="10" name="object 10"/>
          <p:cNvSpPr/>
          <p:nvPr/>
        </p:nvSpPr>
        <p:spPr>
          <a:xfrm>
            <a:off x="1865906" y="505390"/>
            <a:ext cx="2103414" cy="458442"/>
          </a:xfrm>
          <a:custGeom>
            <a:avLst/>
            <a:gdLst/>
            <a:ahLst/>
            <a:cxnLst/>
            <a:rect l="l" t="t" r="r" b="b"/>
            <a:pathLst>
              <a:path w="2376170" h="635635">
                <a:moveTo>
                  <a:pt x="2269997" y="0"/>
                </a:moveTo>
                <a:lnTo>
                  <a:pt x="105918" y="0"/>
                </a:lnTo>
                <a:lnTo>
                  <a:pt x="64668" y="8316"/>
                </a:lnTo>
                <a:lnTo>
                  <a:pt x="31003" y="31003"/>
                </a:lnTo>
                <a:lnTo>
                  <a:pt x="8316" y="64668"/>
                </a:lnTo>
                <a:lnTo>
                  <a:pt x="0" y="105917"/>
                </a:lnTo>
                <a:lnTo>
                  <a:pt x="0" y="529589"/>
                </a:lnTo>
                <a:lnTo>
                  <a:pt x="8316" y="570839"/>
                </a:lnTo>
                <a:lnTo>
                  <a:pt x="31003" y="604504"/>
                </a:lnTo>
                <a:lnTo>
                  <a:pt x="64668" y="627191"/>
                </a:lnTo>
                <a:lnTo>
                  <a:pt x="105918" y="635507"/>
                </a:lnTo>
                <a:lnTo>
                  <a:pt x="2269997" y="635507"/>
                </a:lnTo>
                <a:lnTo>
                  <a:pt x="2311247" y="627191"/>
                </a:lnTo>
                <a:lnTo>
                  <a:pt x="2344912" y="604504"/>
                </a:lnTo>
                <a:lnTo>
                  <a:pt x="2367599" y="570839"/>
                </a:lnTo>
                <a:lnTo>
                  <a:pt x="2375916" y="529589"/>
                </a:lnTo>
                <a:lnTo>
                  <a:pt x="2375916" y="105917"/>
                </a:lnTo>
                <a:lnTo>
                  <a:pt x="2367599" y="64668"/>
                </a:lnTo>
                <a:lnTo>
                  <a:pt x="2344912" y="31003"/>
                </a:lnTo>
                <a:lnTo>
                  <a:pt x="2311247" y="8316"/>
                </a:lnTo>
                <a:lnTo>
                  <a:pt x="2269997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925469" y="505390"/>
            <a:ext cx="202476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Phone: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+</a:t>
            </a:r>
            <a:r>
              <a:rPr sz="1200" spc="-10" dirty="0" smtClean="0">
                <a:latin typeface="Calibri"/>
                <a:cs typeface="Calibri"/>
              </a:rPr>
              <a:t>886-</a:t>
            </a:r>
            <a:r>
              <a:rPr lang="en-US" sz="1200" spc="-10" dirty="0" smtClean="0">
                <a:latin typeface="Calibri"/>
                <a:cs typeface="Calibri"/>
              </a:rPr>
              <a:t>972409660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 smtClean="0">
                <a:latin typeface="Calibri"/>
                <a:cs typeface="Calibri"/>
              </a:rPr>
              <a:t>Email:</a:t>
            </a:r>
            <a:r>
              <a:rPr lang="en-US" sz="1200" dirty="0" smtClean="0">
                <a:latin typeface="Calibri"/>
                <a:cs typeface="Calibri"/>
              </a:rPr>
              <a:t> sbag@mail.ntust.edu.tw</a:t>
            </a:r>
            <a:endParaRPr sz="1200" u="sng" dirty="0">
              <a:latin typeface="Calibri"/>
              <a:cs typeface="Calibri"/>
            </a:endParaRPr>
          </a:p>
        </p:txBody>
      </p:sp>
      <p:sp>
        <p:nvSpPr>
          <p:cNvPr id="1024" name="AutoShape 4" descr="blob:https://gemini.google.com/940af0f3-3cd8-4a10-93f5-4301104e748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86340"/>
            <a:ext cx="1905000" cy="178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19" y="6544773"/>
            <a:ext cx="3217607" cy="241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210" y="6552087"/>
            <a:ext cx="3275075" cy="24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70749" y="6530143"/>
            <a:ext cx="15295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BCI technique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</TotalTime>
  <Words>236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Faculty and Research Interests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CSIE施婉婷</dc:creator>
  <cp:lastModifiedBy>mycom</cp:lastModifiedBy>
  <cp:revision>25</cp:revision>
  <dcterms:created xsi:type="dcterms:W3CDTF">2026-06-26T01:46:49Z</dcterms:created>
  <dcterms:modified xsi:type="dcterms:W3CDTF">2026-06-28T13:59:49Z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2014-04-14T00:00:00Z</vt:filetime>
  </property>
  <property fmtid="{D5CDD505-2E9C-101B-9397-08002B2CF9AE}" pid="4" name="Creator">
    <vt:lpwstr>Microsoft® PowerPoint® 2013</vt:lpwstr>
  </property>
  <property fmtid="{D5CDD505-2E9C-101B-9397-08002B2CF9AE}" pid="5" name="LastSaved">
    <vt:filetime>2026-06-26T00:00:00Z</vt:filetime>
  </property>
  <property fmtid="{D5CDD505-2E9C-101B-9397-08002B2CF9AE}" pid="6" name="Producer">
    <vt:lpwstr>Microsoft® PowerPoint® 2013</vt:lpwstr>
  </property>
</Properties>
</file>